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/>
    <p:restoredTop sz="96327"/>
  </p:normalViewPr>
  <p:slideViewPr>
    <p:cSldViewPr snapToGrid="0">
      <p:cViewPr varScale="1">
        <p:scale>
          <a:sx n="154" d="100"/>
          <a:sy n="154" d="100"/>
        </p:scale>
        <p:origin x="65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12151-F9BA-4A4B-8939-63CB1F8646AA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CEDAB7-0081-4B83-9310-D8E7CDC14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09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032D3-DAE8-4047-DC92-5C631B7529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CAA811-6455-3C74-5D00-35A957EED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82891-F077-4AD0-10C6-1A134ADBD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E02B9-A64F-325B-2924-201F59452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697DF-D55B-C6D3-FE0A-C475204E5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39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87E9-9624-4D8C-0B19-CEA5CC6D9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C8E1D5-BA68-9B96-9D6F-41BDB79598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57FE4-098F-5935-B771-4C3A4D8CA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49C7E-CED1-BF1D-755E-4611A73E5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44CF4-5C26-3B45-D0A8-AA58931B2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830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7B1734-A3D8-02FE-2AF2-353F624B48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20731B-0E94-0DE6-AB93-D5A51BB3F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646A1-7DFF-C80F-803F-24880F222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190BE-3ACC-F7AD-30E2-3F417B915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5DD9D-BDB5-BE9F-4808-6C6E8E1E6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74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FC34B786-E1BF-48B5-83FC-D38E285F4C5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87246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11144-A7A4-4F14-C2C3-7258CDF21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A17F7-2340-ECDA-DDAA-005946C85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DFB46-1C2A-6828-9B4E-FAB86BF6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588C5-6106-13F4-6454-D426CBC2F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90263-8073-B1F8-74E8-6E8610768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532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6DF28-1A60-E825-5346-735965DB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A1D37C-AF7E-8245-2049-8E5CA7FA3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71B59-E552-9756-9265-44F74A6FA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8B9BC-4B76-BE31-8C5F-0667AC525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756CD-2324-7DBE-5468-B22751136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31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46867-2505-6A10-DDA9-68831C897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CA52B-49BA-A557-681D-5332AE058B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781FC6-9382-7BB1-9DDB-5E29E5F0A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BD8899-D60A-F4CB-8FDE-60C6949A0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A1AC14-E884-292B-B58B-D22857FF3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421D60-3F65-04B0-5359-D8689336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55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D4837-8D6C-D3AC-EC55-26B61E77A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D0D37-4605-3EC5-25AD-BC3115C61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473615-7679-1B87-295B-4EAE4709B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6C3049-848C-0B8B-010F-8663FF2392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C1E8AE-4C6A-1EE7-A1A6-D1F53DCEC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22303C-35ED-A07B-0DE4-A8FF746B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4BA779-ECFC-CF2E-20DB-7D35BF48E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5C10DD-CDC2-1B35-8176-73C910505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366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0F4C-BFAD-DA64-1682-FDEFB240C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057BD1-BC0D-F3F7-6209-4C3EAA26D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E2A305-C478-4FDF-2C8B-1666FE7F7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8A69D-ECDD-632B-C181-56863C714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848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E80EF7-D8E3-FD59-7E8D-9A4F86AF9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3A5D6D-D763-EFA8-7152-D5C96E407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3ED08F-CB85-6627-AD38-196534858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6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A234B-0E75-D43C-34B4-388865A35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DF6EA-241E-267D-D427-2ED1B0C3E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70412-A297-C603-4128-9711B7A55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59598-64F5-2879-E510-229B2E1A4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864A4-1ED8-873A-7447-12E61297E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DB358F-4B97-CCF6-EE76-388F81427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262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EA636-AD0B-4B94-9012-8B2FA52B4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42FA14-A9EC-E527-D00E-C6333650DE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5534B-C347-0F3E-090D-96815030F2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13A6CC-9A16-9377-9FFB-F5382F15E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49C88-0916-68CA-1DAD-F9D8FEAC0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12E96B-EBA0-3690-B7C0-230F00DCB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60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B7A7EE-AF95-0D4F-AD35-6DA74EA75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5187F-CBF5-A8E7-BD39-01C47E725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181D4-3DC5-0C90-F502-31590FABF9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54691-B242-5A45-BD5D-251F79A29B42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BFCC0-1D51-95FF-7F85-681C5334AE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07593-6697-EE9D-D776-BB5A6D162C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5B9CE-507F-6E44-B709-B712393A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90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8B5890-1DE4-FE06-0F09-723115D20A9B}"/>
              </a:ext>
            </a:extLst>
          </p:cNvPr>
          <p:cNvSpPr txBox="1"/>
          <p:nvPr/>
        </p:nvSpPr>
        <p:spPr>
          <a:xfrm>
            <a:off x="1765190" y="-341906"/>
            <a:ext cx="523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8dw9 BA286 (JN1 is after this)</a:t>
            </a:r>
          </a:p>
        </p:txBody>
      </p:sp>
      <p:pic>
        <p:nvPicPr>
          <p:cNvPr id="23" name="Picture 22" descr="A close up of a purple and green structure&#10;&#10;Description automatically generated">
            <a:extLst>
              <a:ext uri="{FF2B5EF4-FFF2-40B4-BE49-F238E27FC236}">
                <a16:creationId xmlns:a16="http://schemas.microsoft.com/office/drawing/2014/main" id="{3D6C66A1-FF2D-5233-2934-2FE0F3139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19952" cy="6798365"/>
          </a:xfrm>
          <a:prstGeom prst="rect">
            <a:avLst/>
          </a:prstGeom>
        </p:spPr>
      </p:pic>
      <p:sp>
        <p:nvSpPr>
          <p:cNvPr id="24" name="Terminator 5">
            <a:extLst>
              <a:ext uri="{FF2B5EF4-FFF2-40B4-BE49-F238E27FC236}">
                <a16:creationId xmlns:a16="http://schemas.microsoft.com/office/drawing/2014/main" id="{6A2AB557-BD37-2349-AE0F-D8BF1FF07707}"/>
              </a:ext>
            </a:extLst>
          </p:cNvPr>
          <p:cNvSpPr/>
          <p:nvPr/>
        </p:nvSpPr>
        <p:spPr>
          <a:xfrm>
            <a:off x="3408448" y="2252801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A372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5" name="Terminator 6">
            <a:extLst>
              <a:ext uri="{FF2B5EF4-FFF2-40B4-BE49-F238E27FC236}">
                <a16:creationId xmlns:a16="http://schemas.microsoft.com/office/drawing/2014/main" id="{65136D17-09A8-DB69-FCCD-29B8D35CFECA}"/>
              </a:ext>
            </a:extLst>
          </p:cNvPr>
          <p:cNvSpPr/>
          <p:nvPr/>
        </p:nvSpPr>
        <p:spPr>
          <a:xfrm>
            <a:off x="5609640" y="2916611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6" name="Terminator 8">
            <a:extLst>
              <a:ext uri="{FF2B5EF4-FFF2-40B4-BE49-F238E27FC236}">
                <a16:creationId xmlns:a16="http://schemas.microsoft.com/office/drawing/2014/main" id="{343A71CA-AF31-7774-B940-301E058C868A}"/>
              </a:ext>
            </a:extLst>
          </p:cNvPr>
          <p:cNvSpPr/>
          <p:nvPr/>
        </p:nvSpPr>
        <p:spPr>
          <a:xfrm>
            <a:off x="5623616" y="3729349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" name="Terminator 7">
            <a:extLst>
              <a:ext uri="{FF2B5EF4-FFF2-40B4-BE49-F238E27FC236}">
                <a16:creationId xmlns:a16="http://schemas.microsoft.com/office/drawing/2014/main" id="{FAEF449A-AFBE-AFEE-D693-0E378A7A5F15}"/>
              </a:ext>
            </a:extLst>
          </p:cNvPr>
          <p:cNvSpPr/>
          <p:nvPr/>
        </p:nvSpPr>
        <p:spPr>
          <a:xfrm>
            <a:off x="4493567" y="4071928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R508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8" name="Terminator 11">
            <a:extLst>
              <a:ext uri="{FF2B5EF4-FFF2-40B4-BE49-F238E27FC236}">
                <a16:creationId xmlns:a16="http://schemas.microsoft.com/office/drawing/2014/main" id="{3CA7C78F-2120-DA07-6E33-C4FAF96276F7}"/>
              </a:ext>
            </a:extLst>
          </p:cNvPr>
          <p:cNvSpPr/>
          <p:nvPr/>
        </p:nvSpPr>
        <p:spPr>
          <a:xfrm>
            <a:off x="6239355" y="4330047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K444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Terminator 9">
            <a:extLst>
              <a:ext uri="{FF2B5EF4-FFF2-40B4-BE49-F238E27FC236}">
                <a16:creationId xmlns:a16="http://schemas.microsoft.com/office/drawing/2014/main" id="{C06BD86B-7B91-BF8C-126E-967D12B1589C}"/>
              </a:ext>
            </a:extLst>
          </p:cNvPr>
          <p:cNvSpPr/>
          <p:nvPr/>
        </p:nvSpPr>
        <p:spPr>
          <a:xfrm>
            <a:off x="4890208" y="4751468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" name="Terminator 9">
            <a:extLst>
              <a:ext uri="{FF2B5EF4-FFF2-40B4-BE49-F238E27FC236}">
                <a16:creationId xmlns:a16="http://schemas.microsoft.com/office/drawing/2014/main" id="{D0187923-5A37-BB53-0F46-2147D8582B80}"/>
              </a:ext>
            </a:extLst>
          </p:cNvPr>
          <p:cNvSpPr/>
          <p:nvPr/>
        </p:nvSpPr>
        <p:spPr>
          <a:xfrm>
            <a:off x="3009552" y="6194598"/>
            <a:ext cx="972720" cy="21204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L455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4079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D8F873-365D-5BA5-B22F-89292C266EB2}"/>
              </a:ext>
            </a:extLst>
          </p:cNvPr>
          <p:cNvSpPr/>
          <p:nvPr/>
        </p:nvSpPr>
        <p:spPr>
          <a:xfrm>
            <a:off x="0" y="0"/>
            <a:ext cx="6096000" cy="3429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E2FD65-611B-BBD1-98FA-B383100B254D}"/>
              </a:ext>
            </a:extLst>
          </p:cNvPr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7F4E98-54B1-62BB-8915-8807DA8B3AC9}"/>
              </a:ext>
            </a:extLst>
          </p:cNvPr>
          <p:cNvSpPr/>
          <p:nvPr/>
        </p:nvSpPr>
        <p:spPr>
          <a:xfrm>
            <a:off x="0" y="3429000"/>
            <a:ext cx="6096000" cy="3429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E396ED-8DE7-2BF1-C858-324CA4311F67}"/>
              </a:ext>
            </a:extLst>
          </p:cNvPr>
          <p:cNvSpPr/>
          <p:nvPr/>
        </p:nvSpPr>
        <p:spPr>
          <a:xfrm>
            <a:off x="6096000" y="3429000"/>
            <a:ext cx="6096000" cy="3429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788C1F-50C8-17B5-4AD4-F9CEB7B94C1E}"/>
              </a:ext>
            </a:extLst>
          </p:cNvPr>
          <p:cNvSpPr txBox="1"/>
          <p:nvPr/>
        </p:nvSpPr>
        <p:spPr>
          <a:xfrm>
            <a:off x="5699088" y="3153134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F347EDA-4559-77DD-38ED-8CA6A88E3291}"/>
              </a:ext>
            </a:extLst>
          </p:cNvPr>
          <p:cNvSpPr txBox="1"/>
          <p:nvPr/>
        </p:nvSpPr>
        <p:spPr>
          <a:xfrm>
            <a:off x="11791232" y="3141704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7B62D85-5DCA-FF5A-6C9F-7AAE604171D0}"/>
              </a:ext>
            </a:extLst>
          </p:cNvPr>
          <p:cNvSpPr txBox="1"/>
          <p:nvPr/>
        </p:nvSpPr>
        <p:spPr>
          <a:xfrm>
            <a:off x="5699088" y="6575914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C6C38D2-E1DF-E927-BEF9-6E293F0F61EF}"/>
              </a:ext>
            </a:extLst>
          </p:cNvPr>
          <p:cNvSpPr txBox="1"/>
          <p:nvPr/>
        </p:nvSpPr>
        <p:spPr>
          <a:xfrm>
            <a:off x="11791232" y="6564484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92E21C6A-7B0F-ED1C-E446-AF23B2437F9A}"/>
              </a:ext>
            </a:extLst>
          </p:cNvPr>
          <p:cNvGrpSpPr/>
          <p:nvPr/>
        </p:nvGrpSpPr>
        <p:grpSpPr>
          <a:xfrm>
            <a:off x="12152" y="5088"/>
            <a:ext cx="6068850" cy="3413616"/>
            <a:chOff x="0" y="0"/>
            <a:chExt cx="12191760" cy="6857640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5A093B7E-247D-D6E8-82BA-46896D88EC9A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0" y="0"/>
              <a:ext cx="12191760" cy="6857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" name="Terminator 24">
              <a:extLst>
                <a:ext uri="{FF2B5EF4-FFF2-40B4-BE49-F238E27FC236}">
                  <a16:creationId xmlns:a16="http://schemas.microsoft.com/office/drawing/2014/main" id="{C3111790-89C0-2A3E-004B-E4FD044DD4EF}"/>
                </a:ext>
              </a:extLst>
            </p:cNvPr>
            <p:cNvSpPr/>
            <p:nvPr/>
          </p:nvSpPr>
          <p:spPr>
            <a:xfrm>
              <a:off x="4734000" y="135828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T500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54" name="Terminator 22">
              <a:extLst>
                <a:ext uri="{FF2B5EF4-FFF2-40B4-BE49-F238E27FC236}">
                  <a16:creationId xmlns:a16="http://schemas.microsoft.com/office/drawing/2014/main" id="{19B1BD4C-C844-9490-3730-494248E18554}"/>
                </a:ext>
              </a:extLst>
            </p:cNvPr>
            <p:cNvSpPr/>
            <p:nvPr/>
          </p:nvSpPr>
          <p:spPr>
            <a:xfrm>
              <a:off x="2819160" y="16452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G502</a:t>
              </a:r>
              <a:endParaRPr lang="en-US" sz="900" b="0" strike="noStrike" spc="-1" dirty="0">
                <a:latin typeface="Arial"/>
              </a:endParaRPr>
            </a:p>
          </p:txBody>
        </p:sp>
        <p:sp>
          <p:nvSpPr>
            <p:cNvPr id="55" name="Terminator 23">
              <a:extLst>
                <a:ext uri="{FF2B5EF4-FFF2-40B4-BE49-F238E27FC236}">
                  <a16:creationId xmlns:a16="http://schemas.microsoft.com/office/drawing/2014/main" id="{492CE69F-8D47-B7CB-CA96-05A79E69822C}"/>
                </a:ext>
              </a:extLst>
            </p:cNvPr>
            <p:cNvSpPr/>
            <p:nvPr/>
          </p:nvSpPr>
          <p:spPr>
            <a:xfrm>
              <a:off x="4486320" y="20635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R498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56" name="Terminator 21">
              <a:extLst>
                <a:ext uri="{FF2B5EF4-FFF2-40B4-BE49-F238E27FC236}">
                  <a16:creationId xmlns:a16="http://schemas.microsoft.com/office/drawing/2014/main" id="{762C879E-90B3-B419-E85D-46455424D715}"/>
                </a:ext>
              </a:extLst>
            </p:cNvPr>
            <p:cNvSpPr/>
            <p:nvPr/>
          </p:nvSpPr>
          <p:spPr>
            <a:xfrm>
              <a:off x="2819160" y="22147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G496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57" name="Terminator 19">
              <a:extLst>
                <a:ext uri="{FF2B5EF4-FFF2-40B4-BE49-F238E27FC236}">
                  <a16:creationId xmlns:a16="http://schemas.microsoft.com/office/drawing/2014/main" id="{5A6C2D35-86D2-8B7B-A5FB-2D70930D55E1}"/>
                </a:ext>
              </a:extLst>
            </p:cNvPr>
            <p:cNvSpPr/>
            <p:nvPr/>
          </p:nvSpPr>
          <p:spPr>
            <a:xfrm>
              <a:off x="2500200" y="258408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Y495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58" name="Terminator 18">
              <a:extLst>
                <a:ext uri="{FF2B5EF4-FFF2-40B4-BE49-F238E27FC236}">
                  <a16:creationId xmlns:a16="http://schemas.microsoft.com/office/drawing/2014/main" id="{5465E9A9-3ED2-76A4-4452-C5F16BEB8E31}"/>
                </a:ext>
              </a:extLst>
            </p:cNvPr>
            <p:cNvSpPr/>
            <p:nvPr/>
          </p:nvSpPr>
          <p:spPr>
            <a:xfrm>
              <a:off x="2092680" y="33228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S494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59" name="Terminator 20">
              <a:extLst>
                <a:ext uri="{FF2B5EF4-FFF2-40B4-BE49-F238E27FC236}">
                  <a16:creationId xmlns:a16="http://schemas.microsoft.com/office/drawing/2014/main" id="{628E8CAD-BE69-6F66-E09E-24F8FF3A5EFF}"/>
                </a:ext>
              </a:extLst>
            </p:cNvPr>
            <p:cNvSpPr/>
            <p:nvPr/>
          </p:nvSpPr>
          <p:spPr>
            <a:xfrm>
              <a:off x="4665600" y="287424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Y501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60" name="Terminator 16">
              <a:extLst>
                <a:ext uri="{FF2B5EF4-FFF2-40B4-BE49-F238E27FC236}">
                  <a16:creationId xmlns:a16="http://schemas.microsoft.com/office/drawing/2014/main" id="{23152947-E859-970E-31E9-70EEB95547E0}"/>
                </a:ext>
              </a:extLst>
            </p:cNvPr>
            <p:cNvSpPr/>
            <p:nvPr/>
          </p:nvSpPr>
          <p:spPr>
            <a:xfrm>
              <a:off x="1273680" y="64465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Y473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61" name="Terminator 17">
              <a:extLst>
                <a:ext uri="{FF2B5EF4-FFF2-40B4-BE49-F238E27FC236}">
                  <a16:creationId xmlns:a16="http://schemas.microsoft.com/office/drawing/2014/main" id="{5008ED71-E277-5CA6-425D-DC457B5D4DB7}"/>
                </a:ext>
              </a:extLst>
            </p:cNvPr>
            <p:cNvSpPr/>
            <p:nvPr/>
          </p:nvSpPr>
          <p:spPr>
            <a:xfrm>
              <a:off x="3807720" y="58176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N487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62" name="Terminator 22">
              <a:extLst>
                <a:ext uri="{FF2B5EF4-FFF2-40B4-BE49-F238E27FC236}">
                  <a16:creationId xmlns:a16="http://schemas.microsoft.com/office/drawing/2014/main" id="{9A6F5F82-2FCE-D34A-FDC7-1F9A1A3798E8}"/>
                </a:ext>
              </a:extLst>
            </p:cNvPr>
            <p:cNvSpPr/>
            <p:nvPr/>
          </p:nvSpPr>
          <p:spPr>
            <a:xfrm>
              <a:off x="2092680" y="4092480"/>
              <a:ext cx="972360" cy="211680"/>
            </a:xfrm>
            <a:prstGeom prst="flowChartTerminator">
              <a:avLst/>
            </a:prstGeom>
            <a:solidFill>
              <a:srgbClr val="FF00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S490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63" name="Terminator 23">
              <a:extLst>
                <a:ext uri="{FF2B5EF4-FFF2-40B4-BE49-F238E27FC236}">
                  <a16:creationId xmlns:a16="http://schemas.microsoft.com/office/drawing/2014/main" id="{1E247F46-DFBB-5DA3-695F-DD729D8255C0}"/>
                </a:ext>
              </a:extLst>
            </p:cNvPr>
            <p:cNvSpPr/>
            <p:nvPr/>
          </p:nvSpPr>
          <p:spPr>
            <a:xfrm>
              <a:off x="3914280" y="539352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T27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64" name="Terminator 24">
              <a:extLst>
                <a:ext uri="{FF2B5EF4-FFF2-40B4-BE49-F238E27FC236}">
                  <a16:creationId xmlns:a16="http://schemas.microsoft.com/office/drawing/2014/main" id="{51E626B2-EA39-EDF2-C26A-FFD6D5F341C0}"/>
                </a:ext>
              </a:extLst>
            </p:cNvPr>
            <p:cNvSpPr/>
            <p:nvPr/>
          </p:nvSpPr>
          <p:spPr>
            <a:xfrm>
              <a:off x="4486320" y="456336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K31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65" name="Terminator 25">
              <a:extLst>
                <a:ext uri="{FF2B5EF4-FFF2-40B4-BE49-F238E27FC236}">
                  <a16:creationId xmlns:a16="http://schemas.microsoft.com/office/drawing/2014/main" id="{0A59C416-ED7F-7EE5-1F78-99DB5B2CD4CA}"/>
                </a:ext>
              </a:extLst>
            </p:cNvPr>
            <p:cNvSpPr/>
            <p:nvPr/>
          </p:nvSpPr>
          <p:spPr>
            <a:xfrm>
              <a:off x="4665600" y="389628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E35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67" name="Terminator 54">
              <a:extLst>
                <a:ext uri="{FF2B5EF4-FFF2-40B4-BE49-F238E27FC236}">
                  <a16:creationId xmlns:a16="http://schemas.microsoft.com/office/drawing/2014/main" id="{2609C167-BFF1-EC7F-90CD-C3867A306CE6}"/>
                </a:ext>
              </a:extLst>
            </p:cNvPr>
            <p:cNvSpPr/>
            <p:nvPr/>
          </p:nvSpPr>
          <p:spPr>
            <a:xfrm>
              <a:off x="3657600" y="344592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H34</a:t>
              </a:r>
              <a:endParaRPr lang="en-US" sz="900" b="0" strike="noStrike" spc="-1">
                <a:latin typeface="Arial"/>
              </a:endParaRP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2D69AC1B-28A9-5D4B-2CC2-8C7DC2115C2E}"/>
              </a:ext>
            </a:extLst>
          </p:cNvPr>
          <p:cNvGrpSpPr/>
          <p:nvPr/>
        </p:nvGrpSpPr>
        <p:grpSpPr>
          <a:xfrm>
            <a:off x="6105538" y="17528"/>
            <a:ext cx="6347147" cy="3406723"/>
            <a:chOff x="360" y="314280"/>
            <a:chExt cx="12191760" cy="6543720"/>
          </a:xfrm>
        </p:grpSpPr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A5D0EA54-6A3F-940F-1EB4-853289570959}"/>
                </a:ext>
              </a:extLst>
            </p:cNvPr>
            <p:cNvPicPr/>
            <p:nvPr/>
          </p:nvPicPr>
          <p:blipFill>
            <a:blip r:embed="rId3"/>
            <a:stretch/>
          </p:blipFill>
          <p:spPr>
            <a:xfrm>
              <a:off x="360" y="314280"/>
              <a:ext cx="12191760" cy="654372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0" name="Terminator 55">
              <a:extLst>
                <a:ext uri="{FF2B5EF4-FFF2-40B4-BE49-F238E27FC236}">
                  <a16:creationId xmlns:a16="http://schemas.microsoft.com/office/drawing/2014/main" id="{C53FF1ED-904B-F1DF-2A56-8B09C82DC2FC}"/>
                </a:ext>
              </a:extLst>
            </p:cNvPr>
            <p:cNvSpPr/>
            <p:nvPr/>
          </p:nvSpPr>
          <p:spPr>
            <a:xfrm>
              <a:off x="3429000" y="13885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K478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71" name="Terminator 57">
              <a:extLst>
                <a:ext uri="{FF2B5EF4-FFF2-40B4-BE49-F238E27FC236}">
                  <a16:creationId xmlns:a16="http://schemas.microsoft.com/office/drawing/2014/main" id="{9CED4709-1A05-CCDD-9647-814E8C96D6E7}"/>
                </a:ext>
              </a:extLst>
            </p:cNvPr>
            <p:cNvSpPr/>
            <p:nvPr/>
          </p:nvSpPr>
          <p:spPr>
            <a:xfrm>
              <a:off x="2743200" y="27432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C487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72" name="Terminator 58">
              <a:extLst>
                <a:ext uri="{FF2B5EF4-FFF2-40B4-BE49-F238E27FC236}">
                  <a16:creationId xmlns:a16="http://schemas.microsoft.com/office/drawing/2014/main" id="{720DA8EB-D722-4F80-8113-EEF264DCC790}"/>
                </a:ext>
              </a:extLst>
            </p:cNvPr>
            <p:cNvSpPr/>
            <p:nvPr/>
          </p:nvSpPr>
          <p:spPr>
            <a:xfrm>
              <a:off x="4572000" y="3217320"/>
              <a:ext cx="91440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H504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73" name="Terminator 59">
              <a:extLst>
                <a:ext uri="{FF2B5EF4-FFF2-40B4-BE49-F238E27FC236}">
                  <a16:creationId xmlns:a16="http://schemas.microsoft.com/office/drawing/2014/main" id="{89DE5F3E-168A-78B6-5782-305FF8151ADF}"/>
                </a:ext>
              </a:extLst>
            </p:cNvPr>
            <p:cNvSpPr/>
            <p:nvPr/>
          </p:nvSpPr>
          <p:spPr>
            <a:xfrm>
              <a:off x="2456640" y="41148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S493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74" name="Terminator 60">
              <a:extLst>
                <a:ext uri="{FF2B5EF4-FFF2-40B4-BE49-F238E27FC236}">
                  <a16:creationId xmlns:a16="http://schemas.microsoft.com/office/drawing/2014/main" id="{1B46E5E4-8F57-9682-53C6-C5851B02A056}"/>
                </a:ext>
              </a:extLst>
            </p:cNvPr>
            <p:cNvSpPr/>
            <p:nvPr/>
          </p:nvSpPr>
          <p:spPr>
            <a:xfrm>
              <a:off x="2514600" y="45720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Y494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75" name="Terminator 61">
              <a:extLst>
                <a:ext uri="{FF2B5EF4-FFF2-40B4-BE49-F238E27FC236}">
                  <a16:creationId xmlns:a16="http://schemas.microsoft.com/office/drawing/2014/main" id="{2C79FF64-B88B-4F9C-5814-7444585A2B59}"/>
                </a:ext>
              </a:extLst>
            </p:cNvPr>
            <p:cNvSpPr/>
            <p:nvPr/>
          </p:nvSpPr>
          <p:spPr>
            <a:xfrm>
              <a:off x="3657600" y="50461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R497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76" name="Terminator 62">
              <a:extLst>
                <a:ext uri="{FF2B5EF4-FFF2-40B4-BE49-F238E27FC236}">
                  <a16:creationId xmlns:a16="http://schemas.microsoft.com/office/drawing/2014/main" id="{2F386E64-6A46-5A18-9234-24EF0ABA2715}"/>
                </a:ext>
              </a:extLst>
            </p:cNvPr>
            <p:cNvSpPr/>
            <p:nvPr/>
          </p:nvSpPr>
          <p:spPr>
            <a:xfrm>
              <a:off x="2685240" y="57319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T499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77" name="Terminator 63">
              <a:extLst>
                <a:ext uri="{FF2B5EF4-FFF2-40B4-BE49-F238E27FC236}">
                  <a16:creationId xmlns:a16="http://schemas.microsoft.com/office/drawing/2014/main" id="{6B2F0675-6AE4-D646-9B2B-904FDCABEAE1}"/>
                </a:ext>
              </a:extLst>
            </p:cNvPr>
            <p:cNvSpPr/>
            <p:nvPr/>
          </p:nvSpPr>
          <p:spPr>
            <a:xfrm>
              <a:off x="2456640" y="642096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H445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78" name="Terminator 64">
              <a:extLst>
                <a:ext uri="{FF2B5EF4-FFF2-40B4-BE49-F238E27FC236}">
                  <a16:creationId xmlns:a16="http://schemas.microsoft.com/office/drawing/2014/main" id="{4BF20ADA-378C-8149-3F21-63D73FEA20EB}"/>
                </a:ext>
              </a:extLst>
            </p:cNvPr>
            <p:cNvSpPr/>
            <p:nvPr/>
          </p:nvSpPr>
          <p:spPr>
            <a:xfrm>
              <a:off x="2286000" y="3445920"/>
              <a:ext cx="972360" cy="211680"/>
            </a:xfrm>
            <a:prstGeom prst="flowChartTerminator">
              <a:avLst/>
            </a:prstGeom>
            <a:solidFill>
              <a:srgbClr val="FF00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F489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79" name="Terminator 65">
              <a:extLst>
                <a:ext uri="{FF2B5EF4-FFF2-40B4-BE49-F238E27FC236}">
                  <a16:creationId xmlns:a16="http://schemas.microsoft.com/office/drawing/2014/main" id="{837D6BAE-B676-1194-977D-76FD744B3150}"/>
                </a:ext>
              </a:extLst>
            </p:cNvPr>
            <p:cNvSpPr/>
            <p:nvPr/>
          </p:nvSpPr>
          <p:spPr>
            <a:xfrm>
              <a:off x="3873960" y="395856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H34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81" name="Terminator 56">
              <a:extLst>
                <a:ext uri="{FF2B5EF4-FFF2-40B4-BE49-F238E27FC236}">
                  <a16:creationId xmlns:a16="http://schemas.microsoft.com/office/drawing/2014/main" id="{7193D345-2178-516A-F10B-E1F5B40AB03E}"/>
                </a:ext>
              </a:extLst>
            </p:cNvPr>
            <p:cNvSpPr/>
            <p:nvPr/>
          </p:nvSpPr>
          <p:spPr>
            <a:xfrm>
              <a:off x="4800600" y="23029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N486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82" name="Terminator 26">
              <a:extLst>
                <a:ext uri="{FF2B5EF4-FFF2-40B4-BE49-F238E27FC236}">
                  <a16:creationId xmlns:a16="http://schemas.microsoft.com/office/drawing/2014/main" id="{0557C295-6104-77B7-230E-F3EC443421C5}"/>
                </a:ext>
              </a:extLst>
            </p:cNvPr>
            <p:cNvSpPr/>
            <p:nvPr/>
          </p:nvSpPr>
          <p:spPr>
            <a:xfrm>
              <a:off x="4114800" y="45889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H504</a:t>
              </a:r>
              <a:endParaRPr lang="en-US" sz="900" b="0" strike="noStrike" spc="-1">
                <a:latin typeface="Arial"/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06866FD3-3DCE-92E4-00D1-0FA31DF435DF}"/>
              </a:ext>
            </a:extLst>
          </p:cNvPr>
          <p:cNvGrpSpPr/>
          <p:nvPr/>
        </p:nvGrpSpPr>
        <p:grpSpPr>
          <a:xfrm>
            <a:off x="9524" y="3429553"/>
            <a:ext cx="6196014" cy="3537473"/>
            <a:chOff x="0" y="0"/>
            <a:chExt cx="12412440" cy="7086600"/>
          </a:xfrm>
        </p:grpSpPr>
        <p:pic>
          <p:nvPicPr>
            <p:cNvPr id="84" name="Picture 4" descr="A close-up of a blue and purple object&#10;&#10;Description automatically generated">
              <a:extLst>
                <a:ext uri="{FF2B5EF4-FFF2-40B4-BE49-F238E27FC236}">
                  <a16:creationId xmlns:a16="http://schemas.microsoft.com/office/drawing/2014/main" id="{71F1B706-F7CA-9BB2-AD52-A5DBFE316B71}"/>
                </a:ext>
              </a:extLst>
            </p:cNvPr>
            <p:cNvPicPr/>
            <p:nvPr/>
          </p:nvPicPr>
          <p:blipFill>
            <a:blip r:embed="rId4"/>
            <a:stretch/>
          </p:blipFill>
          <p:spPr>
            <a:xfrm>
              <a:off x="0" y="0"/>
              <a:ext cx="11726640" cy="6857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5" name="Terminator 38">
              <a:extLst>
                <a:ext uri="{FF2B5EF4-FFF2-40B4-BE49-F238E27FC236}">
                  <a16:creationId xmlns:a16="http://schemas.microsoft.com/office/drawing/2014/main" id="{C7A86B2E-2A96-AFEE-1FB2-82E3F954B5A2}"/>
                </a:ext>
              </a:extLst>
            </p:cNvPr>
            <p:cNvSpPr/>
            <p:nvPr/>
          </p:nvSpPr>
          <p:spPr>
            <a:xfrm>
              <a:off x="2206080" y="13860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R497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86" name="Terminator 35">
              <a:extLst>
                <a:ext uri="{FF2B5EF4-FFF2-40B4-BE49-F238E27FC236}">
                  <a16:creationId xmlns:a16="http://schemas.microsoft.com/office/drawing/2014/main" id="{C99B77BB-1FDA-8484-0FC2-0B947B77B467}"/>
                </a:ext>
              </a:extLst>
            </p:cNvPr>
            <p:cNvSpPr/>
            <p:nvPr/>
          </p:nvSpPr>
          <p:spPr>
            <a:xfrm>
              <a:off x="3713760" y="184536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Y449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87" name="Terminator 36">
              <a:extLst>
                <a:ext uri="{FF2B5EF4-FFF2-40B4-BE49-F238E27FC236}">
                  <a16:creationId xmlns:a16="http://schemas.microsoft.com/office/drawing/2014/main" id="{92FBBCF9-2191-5786-32D9-AE06AFFA52A6}"/>
                </a:ext>
              </a:extLst>
            </p:cNvPr>
            <p:cNvSpPr/>
            <p:nvPr/>
          </p:nvSpPr>
          <p:spPr>
            <a:xfrm>
              <a:off x="1719720" y="277164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H504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88" name="Terminator 36">
              <a:extLst>
                <a:ext uri="{FF2B5EF4-FFF2-40B4-BE49-F238E27FC236}">
                  <a16:creationId xmlns:a16="http://schemas.microsoft.com/office/drawing/2014/main" id="{A388314B-8220-54A9-A280-C200900065C1}"/>
                </a:ext>
              </a:extLst>
            </p:cNvPr>
            <p:cNvSpPr/>
            <p:nvPr/>
          </p:nvSpPr>
          <p:spPr>
            <a:xfrm>
              <a:off x="1800360" y="321696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Y494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89" name="Terminator 41">
              <a:extLst>
                <a:ext uri="{FF2B5EF4-FFF2-40B4-BE49-F238E27FC236}">
                  <a16:creationId xmlns:a16="http://schemas.microsoft.com/office/drawing/2014/main" id="{D7964FF3-FFBB-71E3-5E20-214EF685914C}"/>
                </a:ext>
              </a:extLst>
            </p:cNvPr>
            <p:cNvSpPr/>
            <p:nvPr/>
          </p:nvSpPr>
          <p:spPr>
            <a:xfrm>
              <a:off x="3485520" y="298368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S493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90" name="Terminator 42">
              <a:extLst>
                <a:ext uri="{FF2B5EF4-FFF2-40B4-BE49-F238E27FC236}">
                  <a16:creationId xmlns:a16="http://schemas.microsoft.com/office/drawing/2014/main" id="{DF71ECAF-6689-ED5F-B1D3-E0105EDB8E26}"/>
                </a:ext>
              </a:extLst>
            </p:cNvPr>
            <p:cNvSpPr/>
            <p:nvPr/>
          </p:nvSpPr>
          <p:spPr>
            <a:xfrm>
              <a:off x="2206080" y="38952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Q492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91" name="Terminator 42">
              <a:extLst>
                <a:ext uri="{FF2B5EF4-FFF2-40B4-BE49-F238E27FC236}">
                  <a16:creationId xmlns:a16="http://schemas.microsoft.com/office/drawing/2014/main" id="{65A8124E-F452-8E58-0E7B-B75553587F13}"/>
                </a:ext>
              </a:extLst>
            </p:cNvPr>
            <p:cNvSpPr/>
            <p:nvPr/>
          </p:nvSpPr>
          <p:spPr>
            <a:xfrm>
              <a:off x="3914640" y="405828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L491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92" name="Terminator 42">
              <a:extLst>
                <a:ext uri="{FF2B5EF4-FFF2-40B4-BE49-F238E27FC236}">
                  <a16:creationId xmlns:a16="http://schemas.microsoft.com/office/drawing/2014/main" id="{FE6D50D1-5106-2301-1CBD-25BE2138CDF1}"/>
                </a:ext>
              </a:extLst>
            </p:cNvPr>
            <p:cNvSpPr/>
            <p:nvPr/>
          </p:nvSpPr>
          <p:spPr>
            <a:xfrm>
              <a:off x="6628680" y="594468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K478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93" name="Terminator 42">
              <a:extLst>
                <a:ext uri="{FF2B5EF4-FFF2-40B4-BE49-F238E27FC236}">
                  <a16:creationId xmlns:a16="http://schemas.microsoft.com/office/drawing/2014/main" id="{3E41885D-0D09-8D37-8264-B84932E46DDA}"/>
                </a:ext>
              </a:extLst>
            </p:cNvPr>
            <p:cNvSpPr/>
            <p:nvPr/>
          </p:nvSpPr>
          <p:spPr>
            <a:xfrm>
              <a:off x="3971880" y="436788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L39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94" name="Terminator 42">
              <a:extLst>
                <a:ext uri="{FF2B5EF4-FFF2-40B4-BE49-F238E27FC236}">
                  <a16:creationId xmlns:a16="http://schemas.microsoft.com/office/drawing/2014/main" id="{1A5904C5-CC80-81BE-E651-6A7281609492}"/>
                </a:ext>
              </a:extLst>
            </p:cNvPr>
            <p:cNvSpPr/>
            <p:nvPr/>
          </p:nvSpPr>
          <p:spPr>
            <a:xfrm>
              <a:off x="4222440" y="331956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F72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95" name="Terminator 42">
              <a:extLst>
                <a:ext uri="{FF2B5EF4-FFF2-40B4-BE49-F238E27FC236}">
                  <a16:creationId xmlns:a16="http://schemas.microsoft.com/office/drawing/2014/main" id="{3625202A-A8D6-1908-C377-311933C3BDAC}"/>
                </a:ext>
              </a:extLst>
            </p:cNvPr>
            <p:cNvSpPr/>
            <p:nvPr/>
          </p:nvSpPr>
          <p:spPr>
            <a:xfrm>
              <a:off x="2286720" y="4867920"/>
              <a:ext cx="972360" cy="211680"/>
            </a:xfrm>
            <a:prstGeom prst="flowChartTerminator">
              <a:avLst/>
            </a:prstGeom>
            <a:solidFill>
              <a:srgbClr val="FF00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L455</a:t>
              </a:r>
              <a:endParaRPr lang="en-US" sz="800" b="0" strike="noStrike" spc="-1">
                <a:latin typeface="Arial"/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0C7404A0-4B95-D373-3080-F925A9C96280}"/>
                </a:ext>
              </a:extLst>
            </p:cNvPr>
            <p:cNvSpPr txBox="1"/>
            <p:nvPr/>
          </p:nvSpPr>
          <p:spPr>
            <a:xfrm>
              <a:off x="11726640" y="6484320"/>
              <a:ext cx="685800" cy="602280"/>
            </a:xfrm>
            <a:prstGeom prst="rect">
              <a:avLst/>
            </a:prstGeom>
            <a:noFill/>
            <a:ln w="0">
              <a:noFill/>
            </a:ln>
          </p:spPr>
          <p:txBody>
            <a:bodyPr lIns="90000" tIns="45000" rIns="90000" bIns="45000" anchor="t">
              <a:noAutofit/>
            </a:bodyPr>
            <a:lstStyle/>
            <a:p>
              <a:r>
                <a:rPr lang="en-US" sz="800" b="0" strike="noStrike" spc="-1">
                  <a:latin typeface="Arial"/>
                </a:rPr>
                <a:t> (C)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5E19227-F523-4F61-DC5B-AA41AA7AAE4A}"/>
              </a:ext>
            </a:extLst>
          </p:cNvPr>
          <p:cNvGrpSpPr/>
          <p:nvPr/>
        </p:nvGrpSpPr>
        <p:grpSpPr>
          <a:xfrm>
            <a:off x="6104584" y="3423521"/>
            <a:ext cx="5988949" cy="3427577"/>
            <a:chOff x="-54000" y="0"/>
            <a:chExt cx="11982240" cy="6857640"/>
          </a:xfrm>
        </p:grpSpPr>
        <p:pic>
          <p:nvPicPr>
            <p:cNvPr id="99" name="Picture 7" descr="A close-up of a blue and green structure&#10;&#10;Description automatically generated">
              <a:extLst>
                <a:ext uri="{FF2B5EF4-FFF2-40B4-BE49-F238E27FC236}">
                  <a16:creationId xmlns:a16="http://schemas.microsoft.com/office/drawing/2014/main" id="{01A4B572-1A02-CAB6-A049-82BFECC6CDF8}"/>
                </a:ext>
              </a:extLst>
            </p:cNvPr>
            <p:cNvPicPr/>
            <p:nvPr/>
          </p:nvPicPr>
          <p:blipFill>
            <a:blip r:embed="rId5"/>
            <a:stretch/>
          </p:blipFill>
          <p:spPr>
            <a:xfrm>
              <a:off x="-54000" y="0"/>
              <a:ext cx="11982240" cy="6857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0" name="Terminator 51">
              <a:extLst>
                <a:ext uri="{FF2B5EF4-FFF2-40B4-BE49-F238E27FC236}">
                  <a16:creationId xmlns:a16="http://schemas.microsoft.com/office/drawing/2014/main" id="{4752DB6F-CD8B-12BC-9583-8EB01FEAC010}"/>
                </a:ext>
              </a:extLst>
            </p:cNvPr>
            <p:cNvSpPr/>
            <p:nvPr/>
          </p:nvSpPr>
          <p:spPr>
            <a:xfrm>
              <a:off x="4107600" y="25704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R497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1" name="Terminator 50">
              <a:extLst>
                <a:ext uri="{FF2B5EF4-FFF2-40B4-BE49-F238E27FC236}">
                  <a16:creationId xmlns:a16="http://schemas.microsoft.com/office/drawing/2014/main" id="{6DA94814-5EB8-0FEB-A823-F8A160D64B9E}"/>
                </a:ext>
              </a:extLst>
            </p:cNvPr>
            <p:cNvSpPr/>
            <p:nvPr/>
          </p:nvSpPr>
          <p:spPr>
            <a:xfrm>
              <a:off x="3778920" y="10350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Y449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2" name="Terminator 52">
              <a:extLst>
                <a:ext uri="{FF2B5EF4-FFF2-40B4-BE49-F238E27FC236}">
                  <a16:creationId xmlns:a16="http://schemas.microsoft.com/office/drawing/2014/main" id="{8410BFD1-A4A2-FB7B-25F3-F14F71F7E630}"/>
                </a:ext>
              </a:extLst>
            </p:cNvPr>
            <p:cNvSpPr/>
            <p:nvPr/>
          </p:nvSpPr>
          <p:spPr>
            <a:xfrm>
              <a:off x="2107440" y="8323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S446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3" name="Terminator 49">
              <a:extLst>
                <a:ext uri="{FF2B5EF4-FFF2-40B4-BE49-F238E27FC236}">
                  <a16:creationId xmlns:a16="http://schemas.microsoft.com/office/drawing/2014/main" id="{37BCD1DE-6012-F956-21E6-BD5F7AF8AC54}"/>
                </a:ext>
              </a:extLst>
            </p:cNvPr>
            <p:cNvSpPr/>
            <p:nvPr/>
          </p:nvSpPr>
          <p:spPr>
            <a:xfrm>
              <a:off x="3226680" y="152496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Y500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4" name="Terminator 48">
              <a:extLst>
                <a:ext uri="{FF2B5EF4-FFF2-40B4-BE49-F238E27FC236}">
                  <a16:creationId xmlns:a16="http://schemas.microsoft.com/office/drawing/2014/main" id="{67BED8AE-5065-8DB1-6DC9-125901DA093D}"/>
                </a:ext>
              </a:extLst>
            </p:cNvPr>
            <p:cNvSpPr/>
            <p:nvPr/>
          </p:nvSpPr>
          <p:spPr>
            <a:xfrm>
              <a:off x="1621080" y="216972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Y494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5" name="Terminator 47">
              <a:extLst>
                <a:ext uri="{FF2B5EF4-FFF2-40B4-BE49-F238E27FC236}">
                  <a16:creationId xmlns:a16="http://schemas.microsoft.com/office/drawing/2014/main" id="{AF62BCB7-5598-B62B-8C3F-5200014C7485}"/>
                </a:ext>
              </a:extLst>
            </p:cNvPr>
            <p:cNvSpPr/>
            <p:nvPr/>
          </p:nvSpPr>
          <p:spPr>
            <a:xfrm>
              <a:off x="1763280" y="30384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L491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6" name="Terminator 46">
              <a:extLst>
                <a:ext uri="{FF2B5EF4-FFF2-40B4-BE49-F238E27FC236}">
                  <a16:creationId xmlns:a16="http://schemas.microsoft.com/office/drawing/2014/main" id="{AD916D00-3920-5347-FF43-B182567DA6C0}"/>
                </a:ext>
              </a:extLst>
            </p:cNvPr>
            <p:cNvSpPr/>
            <p:nvPr/>
          </p:nvSpPr>
          <p:spPr>
            <a:xfrm>
              <a:off x="4012920" y="321696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F489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7" name="Terminator 45">
              <a:extLst>
                <a:ext uri="{FF2B5EF4-FFF2-40B4-BE49-F238E27FC236}">
                  <a16:creationId xmlns:a16="http://schemas.microsoft.com/office/drawing/2014/main" id="{CC156DE4-1BB9-6060-01BE-242369325AEB}"/>
                </a:ext>
              </a:extLst>
            </p:cNvPr>
            <p:cNvSpPr/>
            <p:nvPr/>
          </p:nvSpPr>
          <p:spPr>
            <a:xfrm>
              <a:off x="5445360" y="5700600"/>
              <a:ext cx="972360" cy="21168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K478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8" name="Terminator 45">
              <a:extLst>
                <a:ext uri="{FF2B5EF4-FFF2-40B4-BE49-F238E27FC236}">
                  <a16:creationId xmlns:a16="http://schemas.microsoft.com/office/drawing/2014/main" id="{44765DA4-6FAB-4ABC-2147-958FE4AD7A5B}"/>
                </a:ext>
              </a:extLst>
            </p:cNvPr>
            <p:cNvSpPr/>
            <p:nvPr/>
          </p:nvSpPr>
          <p:spPr>
            <a:xfrm>
              <a:off x="1507320" y="3828240"/>
              <a:ext cx="972360" cy="211680"/>
            </a:xfrm>
            <a:prstGeom prst="flowChartTerminator">
              <a:avLst/>
            </a:prstGeom>
            <a:solidFill>
              <a:srgbClr val="FF00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S455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9" name="Terminator 45">
              <a:extLst>
                <a:ext uri="{FF2B5EF4-FFF2-40B4-BE49-F238E27FC236}">
                  <a16:creationId xmlns:a16="http://schemas.microsoft.com/office/drawing/2014/main" id="{3313B0AD-236E-5A61-3C5D-338E6A27AC26}"/>
                </a:ext>
              </a:extLst>
            </p:cNvPr>
            <p:cNvSpPr/>
            <p:nvPr/>
          </p:nvSpPr>
          <p:spPr>
            <a:xfrm>
              <a:off x="3890520" y="399456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K68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10" name="Terminator 45">
              <a:extLst>
                <a:ext uri="{FF2B5EF4-FFF2-40B4-BE49-F238E27FC236}">
                  <a16:creationId xmlns:a16="http://schemas.microsoft.com/office/drawing/2014/main" id="{D3D73389-DEF2-BCFE-344A-17C986CE7F23}"/>
                </a:ext>
              </a:extLst>
            </p:cNvPr>
            <p:cNvSpPr/>
            <p:nvPr/>
          </p:nvSpPr>
          <p:spPr>
            <a:xfrm>
              <a:off x="3890520" y="348948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F72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11" name="Terminator 45">
              <a:extLst>
                <a:ext uri="{FF2B5EF4-FFF2-40B4-BE49-F238E27FC236}">
                  <a16:creationId xmlns:a16="http://schemas.microsoft.com/office/drawing/2014/main" id="{287B6B0D-A186-B0C0-766B-FA537C0227E9}"/>
                </a:ext>
              </a:extLst>
            </p:cNvPr>
            <p:cNvSpPr/>
            <p:nvPr/>
          </p:nvSpPr>
          <p:spPr>
            <a:xfrm>
              <a:off x="4012920" y="3722400"/>
              <a:ext cx="972360" cy="21168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49760" rIns="90000" bIns="14976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L39</a:t>
              </a:r>
              <a:endParaRPr lang="en-US" sz="900" b="0" strike="noStrike" spc="-1"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2388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arrows pointing to a black background&#10;&#10;Description automatically generated">
            <a:extLst>
              <a:ext uri="{FF2B5EF4-FFF2-40B4-BE49-F238E27FC236}">
                <a16:creationId xmlns:a16="http://schemas.microsoft.com/office/drawing/2014/main" id="{6270929A-295D-EFED-1C22-58D7DF747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7810" y="0"/>
            <a:ext cx="12572297" cy="6858000"/>
          </a:xfrm>
          <a:prstGeom prst="rect">
            <a:avLst/>
          </a:prstGeom>
        </p:spPr>
      </p:pic>
      <p:sp>
        <p:nvSpPr>
          <p:cNvPr id="6" name="Terminator 9">
            <a:extLst>
              <a:ext uri="{FF2B5EF4-FFF2-40B4-BE49-F238E27FC236}">
                <a16:creationId xmlns:a16="http://schemas.microsoft.com/office/drawing/2014/main" id="{1FF3012E-ED5B-7321-8E98-A6E2092D42F3}"/>
              </a:ext>
            </a:extLst>
          </p:cNvPr>
          <p:cNvSpPr/>
          <p:nvPr/>
        </p:nvSpPr>
        <p:spPr>
          <a:xfrm>
            <a:off x="1637952" y="5906363"/>
            <a:ext cx="972720" cy="21204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pc="-1" dirty="0">
                <a:solidFill>
                  <a:srgbClr val="000000"/>
                </a:solidFill>
                <a:latin typeface="Calibri"/>
                <a:ea typeface="DejaVu Sans"/>
              </a:rPr>
              <a:t>S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455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7" name="Terminator 6">
            <a:extLst>
              <a:ext uri="{FF2B5EF4-FFF2-40B4-BE49-F238E27FC236}">
                <a16:creationId xmlns:a16="http://schemas.microsoft.com/office/drawing/2014/main" id="{0AD87421-9650-D244-BEC1-44EA216C079D}"/>
              </a:ext>
            </a:extLst>
          </p:cNvPr>
          <p:cNvSpPr/>
          <p:nvPr/>
        </p:nvSpPr>
        <p:spPr>
          <a:xfrm>
            <a:off x="4231361" y="825543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H339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8" name="Terminator 7">
            <a:extLst>
              <a:ext uri="{FF2B5EF4-FFF2-40B4-BE49-F238E27FC236}">
                <a16:creationId xmlns:a16="http://schemas.microsoft.com/office/drawing/2014/main" id="{CC65B873-C302-1131-FDE2-4D090C85AA75}"/>
              </a:ext>
            </a:extLst>
          </p:cNvPr>
          <p:cNvSpPr/>
          <p:nvPr/>
        </p:nvSpPr>
        <p:spPr>
          <a:xfrm>
            <a:off x="3952330" y="1817939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N343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9" name="Terminator 9">
            <a:extLst>
              <a:ext uri="{FF2B5EF4-FFF2-40B4-BE49-F238E27FC236}">
                <a16:creationId xmlns:a16="http://schemas.microsoft.com/office/drawing/2014/main" id="{3D8B70AA-57C2-510E-576E-5EE9A4BB7BA1}"/>
              </a:ext>
            </a:extLst>
          </p:cNvPr>
          <p:cNvSpPr/>
          <p:nvPr/>
        </p:nvSpPr>
        <p:spPr>
          <a:xfrm>
            <a:off x="5441978" y="2539878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0" name="Terminator 11">
            <a:extLst>
              <a:ext uri="{FF2B5EF4-FFF2-40B4-BE49-F238E27FC236}">
                <a16:creationId xmlns:a16="http://schemas.microsoft.com/office/drawing/2014/main" id="{D0E1F9EB-B6CB-02D1-0CEC-959F6F2ED86F}"/>
              </a:ext>
            </a:extLst>
          </p:cNvPr>
          <p:cNvSpPr/>
          <p:nvPr/>
        </p:nvSpPr>
        <p:spPr>
          <a:xfrm>
            <a:off x="3952330" y="3429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3" name="Terminator 14">
            <a:extLst>
              <a:ext uri="{FF2B5EF4-FFF2-40B4-BE49-F238E27FC236}">
                <a16:creationId xmlns:a16="http://schemas.microsoft.com/office/drawing/2014/main" id="{25AA61F6-886F-9657-7622-9C6A2089441A}"/>
              </a:ext>
            </a:extLst>
          </p:cNvPr>
          <p:cNvSpPr/>
          <p:nvPr/>
        </p:nvSpPr>
        <p:spPr>
          <a:xfrm>
            <a:off x="5204081" y="3790784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L441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" name="Terminator 15">
            <a:extLst>
              <a:ext uri="{FF2B5EF4-FFF2-40B4-BE49-F238E27FC236}">
                <a16:creationId xmlns:a16="http://schemas.microsoft.com/office/drawing/2014/main" id="{183D7BDE-9452-8A2C-9E9F-84F5CE79A649}"/>
              </a:ext>
            </a:extLst>
          </p:cNvPr>
          <p:cNvSpPr/>
          <p:nvPr/>
        </p:nvSpPr>
        <p:spPr>
          <a:xfrm>
            <a:off x="4401531" y="5043911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H445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3405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6CE16-6365-0E57-8528-3800DB936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5026" y="-467139"/>
            <a:ext cx="9018103" cy="238540"/>
          </a:xfrm>
        </p:spPr>
        <p:txBody>
          <a:bodyPr>
            <a:normAutofit fontScale="90000"/>
          </a:bodyPr>
          <a:lstStyle/>
          <a:p>
            <a:r>
              <a:rPr lang="en-US" dirty="0"/>
              <a:t>7xd2 BA.2.86 (jn.1 is after this)</a:t>
            </a:r>
          </a:p>
        </p:txBody>
      </p:sp>
      <p:pic>
        <p:nvPicPr>
          <p:cNvPr id="6" name="Picture 5" descr="A green and purple lines&#10;&#10;Description automatically generated with medium confidence">
            <a:extLst>
              <a:ext uri="{FF2B5EF4-FFF2-40B4-BE49-F238E27FC236}">
                <a16:creationId xmlns:a16="http://schemas.microsoft.com/office/drawing/2014/main" id="{AEF8B58E-AD8A-C88D-33DB-107B81515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rminator 5">
            <a:extLst>
              <a:ext uri="{FF2B5EF4-FFF2-40B4-BE49-F238E27FC236}">
                <a16:creationId xmlns:a16="http://schemas.microsoft.com/office/drawing/2014/main" id="{DDAE125E-0935-4804-6B44-9BE4A450EFEA}"/>
              </a:ext>
            </a:extLst>
          </p:cNvPr>
          <p:cNvSpPr/>
          <p:nvPr/>
        </p:nvSpPr>
        <p:spPr>
          <a:xfrm>
            <a:off x="5056149" y="1472803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8" name="Terminator 6">
            <a:extLst>
              <a:ext uri="{FF2B5EF4-FFF2-40B4-BE49-F238E27FC236}">
                <a16:creationId xmlns:a16="http://schemas.microsoft.com/office/drawing/2014/main" id="{F9299CCA-5DA3-1D8B-1347-63DB5501CED1}"/>
              </a:ext>
            </a:extLst>
          </p:cNvPr>
          <p:cNvSpPr/>
          <p:nvPr/>
        </p:nvSpPr>
        <p:spPr>
          <a:xfrm>
            <a:off x="6827870" y="1684843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S446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1" name="Terminator 7">
            <a:extLst>
              <a:ext uri="{FF2B5EF4-FFF2-40B4-BE49-F238E27FC236}">
                <a16:creationId xmlns:a16="http://schemas.microsoft.com/office/drawing/2014/main" id="{EA06735F-3D82-4854-218A-1B3802BACE17}"/>
              </a:ext>
            </a:extLst>
          </p:cNvPr>
          <p:cNvSpPr/>
          <p:nvPr/>
        </p:nvSpPr>
        <p:spPr>
          <a:xfrm>
            <a:off x="6341510" y="2371477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2" name="Terminator 8">
            <a:extLst>
              <a:ext uri="{FF2B5EF4-FFF2-40B4-BE49-F238E27FC236}">
                <a16:creationId xmlns:a16="http://schemas.microsoft.com/office/drawing/2014/main" id="{5987BBBC-5777-B2A5-8BF4-33971C9E856D}"/>
              </a:ext>
            </a:extLst>
          </p:cNvPr>
          <p:cNvSpPr/>
          <p:nvPr/>
        </p:nvSpPr>
        <p:spPr>
          <a:xfrm>
            <a:off x="5211195" y="2945606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3" name="Terminator 1">
            <a:extLst>
              <a:ext uri="{FF2B5EF4-FFF2-40B4-BE49-F238E27FC236}">
                <a16:creationId xmlns:a16="http://schemas.microsoft.com/office/drawing/2014/main" id="{5DE1FAA0-D29C-5AD5-CE5E-E84B88E9B932}"/>
              </a:ext>
            </a:extLst>
          </p:cNvPr>
          <p:cNvSpPr/>
          <p:nvPr/>
        </p:nvSpPr>
        <p:spPr>
          <a:xfrm>
            <a:off x="6665416" y="3475706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4" name="Terminator 2">
            <a:extLst>
              <a:ext uri="{FF2B5EF4-FFF2-40B4-BE49-F238E27FC236}">
                <a16:creationId xmlns:a16="http://schemas.microsoft.com/office/drawing/2014/main" id="{EB450724-9E01-85EC-B4FD-CF96CC50072C}"/>
              </a:ext>
            </a:extLst>
          </p:cNvPr>
          <p:cNvSpPr/>
          <p:nvPr/>
        </p:nvSpPr>
        <p:spPr>
          <a:xfrm>
            <a:off x="6096000" y="4530733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" name="Terminator 3">
            <a:extLst>
              <a:ext uri="{FF2B5EF4-FFF2-40B4-BE49-F238E27FC236}">
                <a16:creationId xmlns:a16="http://schemas.microsoft.com/office/drawing/2014/main" id="{3E01043D-8BFC-52FD-E44D-CA00868B5C09}"/>
              </a:ext>
            </a:extLst>
          </p:cNvPr>
          <p:cNvSpPr/>
          <p:nvPr/>
        </p:nvSpPr>
        <p:spPr>
          <a:xfrm>
            <a:off x="7638136" y="4961118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" name="Terminator 4">
            <a:extLst>
              <a:ext uri="{FF2B5EF4-FFF2-40B4-BE49-F238E27FC236}">
                <a16:creationId xmlns:a16="http://schemas.microsoft.com/office/drawing/2014/main" id="{8CC8BC70-FAFD-AA32-CE37-8FF7C0A9A83F}"/>
              </a:ext>
            </a:extLst>
          </p:cNvPr>
          <p:cNvSpPr/>
          <p:nvPr/>
        </p:nvSpPr>
        <p:spPr>
          <a:xfrm>
            <a:off x="6112800" y="618768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" name="Terminator 4">
            <a:extLst>
              <a:ext uri="{FF2B5EF4-FFF2-40B4-BE49-F238E27FC236}">
                <a16:creationId xmlns:a16="http://schemas.microsoft.com/office/drawing/2014/main" id="{A4539696-1D94-3285-4309-1524D3FA7727}"/>
              </a:ext>
            </a:extLst>
          </p:cNvPr>
          <p:cNvSpPr/>
          <p:nvPr/>
        </p:nvSpPr>
        <p:spPr>
          <a:xfrm>
            <a:off x="4166056" y="5279177"/>
            <a:ext cx="972720" cy="21204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L455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8" name="Terminator 4">
            <a:extLst>
              <a:ext uri="{FF2B5EF4-FFF2-40B4-BE49-F238E27FC236}">
                <a16:creationId xmlns:a16="http://schemas.microsoft.com/office/drawing/2014/main" id="{D4C6D22E-2F5E-EFE8-A8AA-10B6CEF34DC2}"/>
              </a:ext>
            </a:extLst>
          </p:cNvPr>
          <p:cNvSpPr/>
          <p:nvPr/>
        </p:nvSpPr>
        <p:spPr>
          <a:xfrm>
            <a:off x="4420497" y="4165401"/>
            <a:ext cx="972720" cy="21204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I100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8927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and yellow lines&#10;&#10;Description automatically generated with medium confidence">
            <a:extLst>
              <a:ext uri="{FF2B5EF4-FFF2-40B4-BE49-F238E27FC236}">
                <a16:creationId xmlns:a16="http://schemas.microsoft.com/office/drawing/2014/main" id="{6863ACF6-D87E-3A95-81F7-0687D2120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936" y="-13915"/>
            <a:ext cx="12203936" cy="6858000"/>
          </a:xfrm>
          <a:prstGeom prst="rect">
            <a:avLst/>
          </a:prstGeom>
        </p:spPr>
      </p:pic>
      <p:sp>
        <p:nvSpPr>
          <p:cNvPr id="8" name="Terminator 4">
            <a:extLst>
              <a:ext uri="{FF2B5EF4-FFF2-40B4-BE49-F238E27FC236}">
                <a16:creationId xmlns:a16="http://schemas.microsoft.com/office/drawing/2014/main" id="{7B2FDD3D-2E64-27E4-4E77-27297E5B7ABA}"/>
              </a:ext>
            </a:extLst>
          </p:cNvPr>
          <p:cNvSpPr/>
          <p:nvPr/>
        </p:nvSpPr>
        <p:spPr>
          <a:xfrm>
            <a:off x="3959322" y="4627170"/>
            <a:ext cx="972720" cy="21204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pc="-1" dirty="0">
                <a:solidFill>
                  <a:srgbClr val="000000"/>
                </a:solidFill>
                <a:latin typeface="Calibri"/>
              </a:rPr>
              <a:t>S455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9" name="Terminator 6">
            <a:extLst>
              <a:ext uri="{FF2B5EF4-FFF2-40B4-BE49-F238E27FC236}">
                <a16:creationId xmlns:a16="http://schemas.microsoft.com/office/drawing/2014/main" id="{5C7B58BE-D61E-DAE9-5C74-3B8927789AF3}"/>
              </a:ext>
            </a:extLst>
          </p:cNvPr>
          <p:cNvSpPr/>
          <p:nvPr/>
        </p:nvSpPr>
        <p:spPr>
          <a:xfrm>
            <a:off x="5863241" y="1073974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0" name="Terminator 7">
            <a:extLst>
              <a:ext uri="{FF2B5EF4-FFF2-40B4-BE49-F238E27FC236}">
                <a16:creationId xmlns:a16="http://schemas.microsoft.com/office/drawing/2014/main" id="{FAC3CF30-C4B8-41A0-C703-A6B462B3F60E}"/>
              </a:ext>
            </a:extLst>
          </p:cNvPr>
          <p:cNvSpPr/>
          <p:nvPr/>
        </p:nvSpPr>
        <p:spPr>
          <a:xfrm>
            <a:off x="4665725" y="1609309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A419E338-B5FC-D0A0-FEC6-30CEDC83A76A}"/>
              </a:ext>
            </a:extLst>
          </p:cNvPr>
          <p:cNvSpPr/>
          <p:nvPr/>
        </p:nvSpPr>
        <p:spPr>
          <a:xfrm>
            <a:off x="6553557" y="1715329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2" name="Terminator 8">
            <a:extLst>
              <a:ext uri="{FF2B5EF4-FFF2-40B4-BE49-F238E27FC236}">
                <a16:creationId xmlns:a16="http://schemas.microsoft.com/office/drawing/2014/main" id="{CC0E278D-9832-7C36-DB22-9B3360EA696E}"/>
              </a:ext>
            </a:extLst>
          </p:cNvPr>
          <p:cNvSpPr/>
          <p:nvPr/>
        </p:nvSpPr>
        <p:spPr>
          <a:xfrm>
            <a:off x="6349601" y="2627906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3" name="Terminator 11">
            <a:extLst>
              <a:ext uri="{FF2B5EF4-FFF2-40B4-BE49-F238E27FC236}">
                <a16:creationId xmlns:a16="http://schemas.microsoft.com/office/drawing/2014/main" id="{C36AE159-71F3-A629-68BB-74CD04A652F7}"/>
              </a:ext>
            </a:extLst>
          </p:cNvPr>
          <p:cNvSpPr/>
          <p:nvPr/>
        </p:nvSpPr>
        <p:spPr>
          <a:xfrm>
            <a:off x="5433872" y="3415085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4" name="Terminator 15">
            <a:extLst>
              <a:ext uri="{FF2B5EF4-FFF2-40B4-BE49-F238E27FC236}">
                <a16:creationId xmlns:a16="http://schemas.microsoft.com/office/drawing/2014/main" id="{E6A45FD8-638C-8C87-C870-BAE21578AAD1}"/>
              </a:ext>
            </a:extLst>
          </p:cNvPr>
          <p:cNvSpPr/>
          <p:nvPr/>
        </p:nvSpPr>
        <p:spPr>
          <a:xfrm>
            <a:off x="7824068" y="483921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" name="Terminator 13">
            <a:extLst>
              <a:ext uri="{FF2B5EF4-FFF2-40B4-BE49-F238E27FC236}">
                <a16:creationId xmlns:a16="http://schemas.microsoft.com/office/drawing/2014/main" id="{7148DD59-F19E-5C4E-488F-AA72A4700DA4}"/>
              </a:ext>
            </a:extLst>
          </p:cNvPr>
          <p:cNvSpPr/>
          <p:nvPr/>
        </p:nvSpPr>
        <p:spPr>
          <a:xfrm>
            <a:off x="5501802" y="5221855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8" name="Terminator 14">
            <a:extLst>
              <a:ext uri="{FF2B5EF4-FFF2-40B4-BE49-F238E27FC236}">
                <a16:creationId xmlns:a16="http://schemas.microsoft.com/office/drawing/2014/main" id="{4B63AB20-0261-E6A2-FC8D-AF05693C5F73}"/>
              </a:ext>
            </a:extLst>
          </p:cNvPr>
          <p:cNvSpPr/>
          <p:nvPr/>
        </p:nvSpPr>
        <p:spPr>
          <a:xfrm>
            <a:off x="5913963" y="6451826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Y488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9" name="Terminator 12">
            <a:extLst>
              <a:ext uri="{FF2B5EF4-FFF2-40B4-BE49-F238E27FC236}">
                <a16:creationId xmlns:a16="http://schemas.microsoft.com/office/drawing/2014/main" id="{862B3AB1-E0B7-02C5-F698-CD1A25F4B9A3}"/>
              </a:ext>
            </a:extLst>
          </p:cNvPr>
          <p:cNvSpPr/>
          <p:nvPr/>
        </p:nvSpPr>
        <p:spPr>
          <a:xfrm>
            <a:off x="4831231" y="412018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0480" rIns="90000" bIns="15048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Q492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00210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FCA8D51-473B-E4E1-1318-B110B76B63A0}"/>
              </a:ext>
            </a:extLst>
          </p:cNvPr>
          <p:cNvGrpSpPr/>
          <p:nvPr/>
        </p:nvGrpSpPr>
        <p:grpSpPr>
          <a:xfrm>
            <a:off x="-71106" y="-6220"/>
            <a:ext cx="6163572" cy="3429000"/>
            <a:chOff x="0" y="0"/>
            <a:chExt cx="12219952" cy="6798365"/>
          </a:xfrm>
        </p:grpSpPr>
        <p:pic>
          <p:nvPicPr>
            <p:cNvPr id="8" name="Picture 7" descr="A close up of a purple and green structure&#10;&#10;Description automatically generated">
              <a:extLst>
                <a:ext uri="{FF2B5EF4-FFF2-40B4-BE49-F238E27FC236}">
                  <a16:creationId xmlns:a16="http://schemas.microsoft.com/office/drawing/2014/main" id="{65ECA92E-4079-09E1-5798-C9C0B2D8EB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219952" cy="6798365"/>
            </a:xfrm>
            <a:prstGeom prst="rect">
              <a:avLst/>
            </a:prstGeom>
          </p:spPr>
        </p:pic>
        <p:sp>
          <p:nvSpPr>
            <p:cNvPr id="9" name="Terminator 5">
              <a:extLst>
                <a:ext uri="{FF2B5EF4-FFF2-40B4-BE49-F238E27FC236}">
                  <a16:creationId xmlns:a16="http://schemas.microsoft.com/office/drawing/2014/main" id="{A5AC2941-820C-F099-257A-BBF265D44C0E}"/>
                </a:ext>
              </a:extLst>
            </p:cNvPr>
            <p:cNvSpPr/>
            <p:nvPr/>
          </p:nvSpPr>
          <p:spPr>
            <a:xfrm>
              <a:off x="3408448" y="2252801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A372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0" name="Terminator 6">
              <a:extLst>
                <a:ext uri="{FF2B5EF4-FFF2-40B4-BE49-F238E27FC236}">
                  <a16:creationId xmlns:a16="http://schemas.microsoft.com/office/drawing/2014/main" id="{7ED253FD-1B7E-F8D6-8DC2-D67A63A6C290}"/>
                </a:ext>
              </a:extLst>
            </p:cNvPr>
            <p:cNvSpPr/>
            <p:nvPr/>
          </p:nvSpPr>
          <p:spPr>
            <a:xfrm>
              <a:off x="5609640" y="2916611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K440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1" name="Terminator 8">
              <a:extLst>
                <a:ext uri="{FF2B5EF4-FFF2-40B4-BE49-F238E27FC236}">
                  <a16:creationId xmlns:a16="http://schemas.microsoft.com/office/drawing/2014/main" id="{0D284040-26DD-4EDB-C58F-CE027398BCD6}"/>
                </a:ext>
              </a:extLst>
            </p:cNvPr>
            <p:cNvSpPr/>
            <p:nvPr/>
          </p:nvSpPr>
          <p:spPr>
            <a:xfrm>
              <a:off x="5623616" y="3729349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T345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2" name="Terminator 7">
              <a:extLst>
                <a:ext uri="{FF2B5EF4-FFF2-40B4-BE49-F238E27FC236}">
                  <a16:creationId xmlns:a16="http://schemas.microsoft.com/office/drawing/2014/main" id="{5277DD86-46EA-38B8-BC9F-50666442C0A3}"/>
                </a:ext>
              </a:extLst>
            </p:cNvPr>
            <p:cNvSpPr/>
            <p:nvPr/>
          </p:nvSpPr>
          <p:spPr>
            <a:xfrm>
              <a:off x="4493567" y="4071928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R508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3" name="Terminator 11">
              <a:extLst>
                <a:ext uri="{FF2B5EF4-FFF2-40B4-BE49-F238E27FC236}">
                  <a16:creationId xmlns:a16="http://schemas.microsoft.com/office/drawing/2014/main" id="{F798DE5D-174F-0B35-C7F8-DD20F2FBB2B9}"/>
                </a:ext>
              </a:extLst>
            </p:cNvPr>
            <p:cNvSpPr/>
            <p:nvPr/>
          </p:nvSpPr>
          <p:spPr>
            <a:xfrm>
              <a:off x="6239355" y="4330047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K444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4" name="Terminator 9">
              <a:extLst>
                <a:ext uri="{FF2B5EF4-FFF2-40B4-BE49-F238E27FC236}">
                  <a16:creationId xmlns:a16="http://schemas.microsoft.com/office/drawing/2014/main" id="{1E158DAB-00A3-2279-D61B-0A9344FC5940}"/>
                </a:ext>
              </a:extLst>
            </p:cNvPr>
            <p:cNvSpPr/>
            <p:nvPr/>
          </p:nvSpPr>
          <p:spPr>
            <a:xfrm>
              <a:off x="4890208" y="4751468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R346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15" name="Terminator 9">
              <a:extLst>
                <a:ext uri="{FF2B5EF4-FFF2-40B4-BE49-F238E27FC236}">
                  <a16:creationId xmlns:a16="http://schemas.microsoft.com/office/drawing/2014/main" id="{5D230805-621D-EF07-8D50-B1F2FFF50D27}"/>
                </a:ext>
              </a:extLst>
            </p:cNvPr>
            <p:cNvSpPr/>
            <p:nvPr/>
          </p:nvSpPr>
          <p:spPr>
            <a:xfrm>
              <a:off x="3009552" y="6194598"/>
              <a:ext cx="972720" cy="212040"/>
            </a:xfrm>
            <a:prstGeom prst="flowChartTerminator">
              <a:avLst/>
            </a:prstGeom>
            <a:solidFill>
              <a:srgbClr val="FF00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L455</a:t>
              </a:r>
              <a:endParaRPr lang="en-US" sz="900" b="0" strike="noStrike" spc="-1" dirty="0">
                <a:latin typeface="Arial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B204028-0F8F-E1EF-CD39-E0EC626A2D55}"/>
              </a:ext>
            </a:extLst>
          </p:cNvPr>
          <p:cNvGrpSpPr/>
          <p:nvPr/>
        </p:nvGrpSpPr>
        <p:grpSpPr>
          <a:xfrm>
            <a:off x="5770562" y="15571"/>
            <a:ext cx="6421438" cy="3422780"/>
            <a:chOff x="-357810" y="0"/>
            <a:chExt cx="12572297" cy="6858000"/>
          </a:xfrm>
        </p:grpSpPr>
        <p:pic>
          <p:nvPicPr>
            <p:cNvPr id="17" name="Picture 16" descr="A green arrows pointing to a black background&#10;&#10;Description automatically generated">
              <a:extLst>
                <a:ext uri="{FF2B5EF4-FFF2-40B4-BE49-F238E27FC236}">
                  <a16:creationId xmlns:a16="http://schemas.microsoft.com/office/drawing/2014/main" id="{081E971A-6B95-427E-9407-137475E51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357810" y="0"/>
              <a:ext cx="12572297" cy="6858000"/>
            </a:xfrm>
            <a:prstGeom prst="rect">
              <a:avLst/>
            </a:prstGeom>
          </p:spPr>
        </p:pic>
        <p:sp>
          <p:nvSpPr>
            <p:cNvPr id="18" name="Terminator 9">
              <a:extLst>
                <a:ext uri="{FF2B5EF4-FFF2-40B4-BE49-F238E27FC236}">
                  <a16:creationId xmlns:a16="http://schemas.microsoft.com/office/drawing/2014/main" id="{0F354BE6-5539-6CA7-DDF9-14E4682F90C5}"/>
                </a:ext>
              </a:extLst>
            </p:cNvPr>
            <p:cNvSpPr/>
            <p:nvPr/>
          </p:nvSpPr>
          <p:spPr>
            <a:xfrm>
              <a:off x="1637952" y="5906363"/>
              <a:ext cx="972720" cy="212040"/>
            </a:xfrm>
            <a:prstGeom prst="flowChartTerminator">
              <a:avLst/>
            </a:prstGeom>
            <a:solidFill>
              <a:srgbClr val="FF00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spc="-1" dirty="0">
                  <a:solidFill>
                    <a:srgbClr val="000000"/>
                  </a:solidFill>
                  <a:latin typeface="Calibri"/>
                  <a:ea typeface="DejaVu Sans"/>
                </a:rPr>
                <a:t>S</a:t>
              </a: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455</a:t>
              </a:r>
              <a:endParaRPr lang="en-US" sz="900" b="0" strike="noStrike" spc="-1" dirty="0">
                <a:latin typeface="Arial"/>
              </a:endParaRPr>
            </a:p>
          </p:txBody>
        </p:sp>
        <p:sp>
          <p:nvSpPr>
            <p:cNvPr id="19" name="Terminator 6">
              <a:extLst>
                <a:ext uri="{FF2B5EF4-FFF2-40B4-BE49-F238E27FC236}">
                  <a16:creationId xmlns:a16="http://schemas.microsoft.com/office/drawing/2014/main" id="{4DD32EA5-8030-8228-E94E-0CB1AD94F661}"/>
                </a:ext>
              </a:extLst>
            </p:cNvPr>
            <p:cNvSpPr/>
            <p:nvPr/>
          </p:nvSpPr>
          <p:spPr>
            <a:xfrm>
              <a:off x="4231361" y="825543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H339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20" name="Terminator 7">
              <a:extLst>
                <a:ext uri="{FF2B5EF4-FFF2-40B4-BE49-F238E27FC236}">
                  <a16:creationId xmlns:a16="http://schemas.microsoft.com/office/drawing/2014/main" id="{54A4C85D-2E57-65AF-1BBC-C21F823D8315}"/>
                </a:ext>
              </a:extLst>
            </p:cNvPr>
            <p:cNvSpPr/>
            <p:nvPr/>
          </p:nvSpPr>
          <p:spPr>
            <a:xfrm>
              <a:off x="3952330" y="1817939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N343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21" name="Terminator 9">
              <a:extLst>
                <a:ext uri="{FF2B5EF4-FFF2-40B4-BE49-F238E27FC236}">
                  <a16:creationId xmlns:a16="http://schemas.microsoft.com/office/drawing/2014/main" id="{12DDD684-9BDE-BAFA-E5FC-FF45F2849AEB}"/>
                </a:ext>
              </a:extLst>
            </p:cNvPr>
            <p:cNvSpPr/>
            <p:nvPr/>
          </p:nvSpPr>
          <p:spPr>
            <a:xfrm>
              <a:off x="5441978" y="2539878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T345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22" name="Terminator 11">
              <a:extLst>
                <a:ext uri="{FF2B5EF4-FFF2-40B4-BE49-F238E27FC236}">
                  <a16:creationId xmlns:a16="http://schemas.microsoft.com/office/drawing/2014/main" id="{82599396-0E95-37F4-7511-71EBF3F4EC1C}"/>
                </a:ext>
              </a:extLst>
            </p:cNvPr>
            <p:cNvSpPr/>
            <p:nvPr/>
          </p:nvSpPr>
          <p:spPr>
            <a:xfrm>
              <a:off x="3952330" y="3429000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K440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23" name="Terminator 14">
              <a:extLst>
                <a:ext uri="{FF2B5EF4-FFF2-40B4-BE49-F238E27FC236}">
                  <a16:creationId xmlns:a16="http://schemas.microsoft.com/office/drawing/2014/main" id="{9ACDF998-B053-C7D2-7043-A1358449E2C9}"/>
                </a:ext>
              </a:extLst>
            </p:cNvPr>
            <p:cNvSpPr/>
            <p:nvPr/>
          </p:nvSpPr>
          <p:spPr>
            <a:xfrm>
              <a:off x="5204081" y="3790784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L441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24" name="Terminator 15">
              <a:extLst>
                <a:ext uri="{FF2B5EF4-FFF2-40B4-BE49-F238E27FC236}">
                  <a16:creationId xmlns:a16="http://schemas.microsoft.com/office/drawing/2014/main" id="{430D0DB8-C470-8FF4-8C20-73A91BB62790}"/>
                </a:ext>
              </a:extLst>
            </p:cNvPr>
            <p:cNvSpPr/>
            <p:nvPr/>
          </p:nvSpPr>
          <p:spPr>
            <a:xfrm>
              <a:off x="4401531" y="5043911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H445</a:t>
              </a:r>
              <a:endParaRPr lang="en-US" sz="900" b="0" strike="noStrike" spc="-1" dirty="0">
                <a:latin typeface="Arial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31E97E9-5A63-1589-F37C-DE885CF3C8F7}"/>
              </a:ext>
            </a:extLst>
          </p:cNvPr>
          <p:cNvGrpSpPr/>
          <p:nvPr/>
        </p:nvGrpSpPr>
        <p:grpSpPr>
          <a:xfrm>
            <a:off x="0" y="3430988"/>
            <a:ext cx="6092466" cy="3427012"/>
            <a:chOff x="0" y="0"/>
            <a:chExt cx="12192000" cy="6858000"/>
          </a:xfrm>
        </p:grpSpPr>
        <p:pic>
          <p:nvPicPr>
            <p:cNvPr id="26" name="Picture 25" descr="A green and purple lines&#10;&#10;Description automatically generated with medium confidence">
              <a:extLst>
                <a:ext uri="{FF2B5EF4-FFF2-40B4-BE49-F238E27FC236}">
                  <a16:creationId xmlns:a16="http://schemas.microsoft.com/office/drawing/2014/main" id="{14C2F021-1C9E-B921-9B70-FFAA050B0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7" name="Terminator 5">
              <a:extLst>
                <a:ext uri="{FF2B5EF4-FFF2-40B4-BE49-F238E27FC236}">
                  <a16:creationId xmlns:a16="http://schemas.microsoft.com/office/drawing/2014/main" id="{9AAE3867-D549-62EF-F9FC-D476FBCB65D1}"/>
                </a:ext>
              </a:extLst>
            </p:cNvPr>
            <p:cNvSpPr/>
            <p:nvPr/>
          </p:nvSpPr>
          <p:spPr>
            <a:xfrm>
              <a:off x="5056149" y="1472803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R497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28" name="Terminator 6">
              <a:extLst>
                <a:ext uri="{FF2B5EF4-FFF2-40B4-BE49-F238E27FC236}">
                  <a16:creationId xmlns:a16="http://schemas.microsoft.com/office/drawing/2014/main" id="{3F0A15E7-6A60-3889-225E-098437F3A17D}"/>
                </a:ext>
              </a:extLst>
            </p:cNvPr>
            <p:cNvSpPr/>
            <p:nvPr/>
          </p:nvSpPr>
          <p:spPr>
            <a:xfrm>
              <a:off x="6827870" y="1684843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S446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29" name="Terminator 7">
              <a:extLst>
                <a:ext uri="{FF2B5EF4-FFF2-40B4-BE49-F238E27FC236}">
                  <a16:creationId xmlns:a16="http://schemas.microsoft.com/office/drawing/2014/main" id="{391DD57F-3B3F-70B9-2E42-CE62CFB2FA61}"/>
                </a:ext>
              </a:extLst>
            </p:cNvPr>
            <p:cNvSpPr/>
            <p:nvPr/>
          </p:nvSpPr>
          <p:spPr>
            <a:xfrm>
              <a:off x="6341510" y="2371477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D450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30" name="Terminator 8">
              <a:extLst>
                <a:ext uri="{FF2B5EF4-FFF2-40B4-BE49-F238E27FC236}">
                  <a16:creationId xmlns:a16="http://schemas.microsoft.com/office/drawing/2014/main" id="{80EC8CF4-2ED1-EEC2-D17F-B27EF3EA9039}"/>
                </a:ext>
              </a:extLst>
            </p:cNvPr>
            <p:cNvSpPr/>
            <p:nvPr/>
          </p:nvSpPr>
          <p:spPr>
            <a:xfrm>
              <a:off x="5211195" y="2945606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Y449</a:t>
              </a:r>
              <a:endParaRPr lang="en-US" sz="900" b="0" strike="noStrike" spc="-1" dirty="0">
                <a:latin typeface="Arial"/>
              </a:endParaRPr>
            </a:p>
          </p:txBody>
        </p:sp>
        <p:sp>
          <p:nvSpPr>
            <p:cNvPr id="31" name="Terminator 1">
              <a:extLst>
                <a:ext uri="{FF2B5EF4-FFF2-40B4-BE49-F238E27FC236}">
                  <a16:creationId xmlns:a16="http://schemas.microsoft.com/office/drawing/2014/main" id="{02E45BEE-2D14-0F1D-CB92-24A6CC9115FF}"/>
                </a:ext>
              </a:extLst>
            </p:cNvPr>
            <p:cNvSpPr/>
            <p:nvPr/>
          </p:nvSpPr>
          <p:spPr>
            <a:xfrm>
              <a:off x="6665416" y="3475706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S493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32" name="Terminator 2">
              <a:extLst>
                <a:ext uri="{FF2B5EF4-FFF2-40B4-BE49-F238E27FC236}">
                  <a16:creationId xmlns:a16="http://schemas.microsoft.com/office/drawing/2014/main" id="{8E57DFF7-01C5-3115-3113-51EEECD1C7A7}"/>
                </a:ext>
              </a:extLst>
            </p:cNvPr>
            <p:cNvSpPr/>
            <p:nvPr/>
          </p:nvSpPr>
          <p:spPr>
            <a:xfrm>
              <a:off x="6096000" y="4530733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F489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33" name="Terminator 3">
              <a:extLst>
                <a:ext uri="{FF2B5EF4-FFF2-40B4-BE49-F238E27FC236}">
                  <a16:creationId xmlns:a16="http://schemas.microsoft.com/office/drawing/2014/main" id="{9C1EC2CF-68CB-0F23-927B-63EC841528DB}"/>
                </a:ext>
              </a:extLst>
            </p:cNvPr>
            <p:cNvSpPr/>
            <p:nvPr/>
          </p:nvSpPr>
          <p:spPr>
            <a:xfrm>
              <a:off x="7638136" y="4961118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K483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34" name="Terminator 4">
              <a:extLst>
                <a:ext uri="{FF2B5EF4-FFF2-40B4-BE49-F238E27FC236}">
                  <a16:creationId xmlns:a16="http://schemas.microsoft.com/office/drawing/2014/main" id="{2C1C2872-9A9E-BEA4-AC9F-84EC8FF53FDA}"/>
                </a:ext>
              </a:extLst>
            </p:cNvPr>
            <p:cNvSpPr/>
            <p:nvPr/>
          </p:nvSpPr>
          <p:spPr>
            <a:xfrm>
              <a:off x="6112800" y="6187680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T470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35" name="Terminator 4">
              <a:extLst>
                <a:ext uri="{FF2B5EF4-FFF2-40B4-BE49-F238E27FC236}">
                  <a16:creationId xmlns:a16="http://schemas.microsoft.com/office/drawing/2014/main" id="{67399D58-D608-7C5C-5ADA-C43026289FDA}"/>
                </a:ext>
              </a:extLst>
            </p:cNvPr>
            <p:cNvSpPr/>
            <p:nvPr/>
          </p:nvSpPr>
          <p:spPr>
            <a:xfrm>
              <a:off x="4166056" y="5279177"/>
              <a:ext cx="972720" cy="212040"/>
            </a:xfrm>
            <a:prstGeom prst="flowChartTerminator">
              <a:avLst/>
            </a:prstGeom>
            <a:solidFill>
              <a:srgbClr val="FF00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spc="-1" dirty="0">
                  <a:solidFill>
                    <a:srgbClr val="000000"/>
                  </a:solidFill>
                  <a:latin typeface="Calibri"/>
                </a:rPr>
                <a:t>L455</a:t>
              </a:r>
              <a:endParaRPr lang="en-US" sz="900" b="0" strike="noStrike" spc="-1" dirty="0">
                <a:latin typeface="Arial"/>
              </a:endParaRPr>
            </a:p>
          </p:txBody>
        </p:sp>
        <p:sp>
          <p:nvSpPr>
            <p:cNvPr id="36" name="Terminator 4">
              <a:extLst>
                <a:ext uri="{FF2B5EF4-FFF2-40B4-BE49-F238E27FC236}">
                  <a16:creationId xmlns:a16="http://schemas.microsoft.com/office/drawing/2014/main" id="{08C50564-0165-3335-F729-20CC237404EB}"/>
                </a:ext>
              </a:extLst>
            </p:cNvPr>
            <p:cNvSpPr/>
            <p:nvPr/>
          </p:nvSpPr>
          <p:spPr>
            <a:xfrm>
              <a:off x="4420497" y="4165401"/>
              <a:ext cx="972720" cy="212040"/>
            </a:xfrm>
            <a:prstGeom prst="flowChartTerminator">
              <a:avLst/>
            </a:prstGeom>
            <a:solidFill>
              <a:srgbClr val="00B0F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I100</a:t>
              </a:r>
              <a:endParaRPr lang="en-US" sz="900" b="0" strike="noStrike" spc="-1" dirty="0">
                <a:latin typeface="Arial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0B15480-AF50-CFC7-FF61-06CCC6D25AE3}"/>
              </a:ext>
            </a:extLst>
          </p:cNvPr>
          <p:cNvGrpSpPr/>
          <p:nvPr/>
        </p:nvGrpSpPr>
        <p:grpSpPr>
          <a:xfrm>
            <a:off x="6100780" y="3430987"/>
            <a:ext cx="6095738" cy="3425499"/>
            <a:chOff x="-11936" y="-13915"/>
            <a:chExt cx="12203936" cy="6858000"/>
          </a:xfrm>
        </p:grpSpPr>
        <p:pic>
          <p:nvPicPr>
            <p:cNvPr id="38" name="Picture 37" descr="A green and yellow lines&#10;&#10;Description automatically generated with medium confidence">
              <a:extLst>
                <a:ext uri="{FF2B5EF4-FFF2-40B4-BE49-F238E27FC236}">
                  <a16:creationId xmlns:a16="http://schemas.microsoft.com/office/drawing/2014/main" id="{EFE3E532-7D7D-9DE6-43AD-CF1C75A8D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11936" y="-13915"/>
              <a:ext cx="12203936" cy="6858000"/>
            </a:xfrm>
            <a:prstGeom prst="rect">
              <a:avLst/>
            </a:prstGeom>
          </p:spPr>
        </p:pic>
        <p:sp>
          <p:nvSpPr>
            <p:cNvPr id="39" name="Terminator 4">
              <a:extLst>
                <a:ext uri="{FF2B5EF4-FFF2-40B4-BE49-F238E27FC236}">
                  <a16:creationId xmlns:a16="http://schemas.microsoft.com/office/drawing/2014/main" id="{63A672AC-CA6B-F0BB-99DF-8367C4403322}"/>
                </a:ext>
              </a:extLst>
            </p:cNvPr>
            <p:cNvSpPr/>
            <p:nvPr/>
          </p:nvSpPr>
          <p:spPr>
            <a:xfrm>
              <a:off x="3959322" y="4627170"/>
              <a:ext cx="972720" cy="212040"/>
            </a:xfrm>
            <a:prstGeom prst="flowChartTerminator">
              <a:avLst/>
            </a:prstGeom>
            <a:solidFill>
              <a:srgbClr val="FF00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spc="-1" dirty="0">
                  <a:solidFill>
                    <a:srgbClr val="000000"/>
                  </a:solidFill>
                  <a:latin typeface="Calibri"/>
                </a:rPr>
                <a:t>S455</a:t>
              </a:r>
              <a:endParaRPr lang="en-US" sz="900" b="0" strike="noStrike" spc="-1" dirty="0">
                <a:latin typeface="Arial"/>
              </a:endParaRPr>
            </a:p>
          </p:txBody>
        </p:sp>
        <p:sp>
          <p:nvSpPr>
            <p:cNvPr id="40" name="Terminator 6">
              <a:extLst>
                <a:ext uri="{FF2B5EF4-FFF2-40B4-BE49-F238E27FC236}">
                  <a16:creationId xmlns:a16="http://schemas.microsoft.com/office/drawing/2014/main" id="{2D0BBE48-059C-A19C-4AEE-20D069DFC956}"/>
                </a:ext>
              </a:extLst>
            </p:cNvPr>
            <p:cNvSpPr/>
            <p:nvPr/>
          </p:nvSpPr>
          <p:spPr>
            <a:xfrm>
              <a:off x="5863241" y="1073974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D450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41" name="Terminator 7">
              <a:extLst>
                <a:ext uri="{FF2B5EF4-FFF2-40B4-BE49-F238E27FC236}">
                  <a16:creationId xmlns:a16="http://schemas.microsoft.com/office/drawing/2014/main" id="{D77D2F84-5EB4-9EA4-EEC0-276E375D5204}"/>
                </a:ext>
              </a:extLst>
            </p:cNvPr>
            <p:cNvSpPr/>
            <p:nvPr/>
          </p:nvSpPr>
          <p:spPr>
            <a:xfrm>
              <a:off x="4665725" y="1609309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R346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42" name="Terminator 10">
              <a:extLst>
                <a:ext uri="{FF2B5EF4-FFF2-40B4-BE49-F238E27FC236}">
                  <a16:creationId xmlns:a16="http://schemas.microsoft.com/office/drawing/2014/main" id="{354A0995-6213-FE45-CC02-E817C85F448F}"/>
                </a:ext>
              </a:extLst>
            </p:cNvPr>
            <p:cNvSpPr/>
            <p:nvPr/>
          </p:nvSpPr>
          <p:spPr>
            <a:xfrm>
              <a:off x="6553557" y="1715329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R497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43" name="Terminator 8">
              <a:extLst>
                <a:ext uri="{FF2B5EF4-FFF2-40B4-BE49-F238E27FC236}">
                  <a16:creationId xmlns:a16="http://schemas.microsoft.com/office/drawing/2014/main" id="{87705DC1-1947-C3D4-3F1F-B02DA872280A}"/>
                </a:ext>
              </a:extLst>
            </p:cNvPr>
            <p:cNvSpPr/>
            <p:nvPr/>
          </p:nvSpPr>
          <p:spPr>
            <a:xfrm>
              <a:off x="6349601" y="2627906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Y449</a:t>
              </a:r>
              <a:endParaRPr lang="en-US" sz="900" b="0" strike="noStrike" spc="-1" dirty="0">
                <a:latin typeface="Arial"/>
              </a:endParaRPr>
            </a:p>
          </p:txBody>
        </p:sp>
        <p:sp>
          <p:nvSpPr>
            <p:cNvPr id="44" name="Terminator 11">
              <a:extLst>
                <a:ext uri="{FF2B5EF4-FFF2-40B4-BE49-F238E27FC236}">
                  <a16:creationId xmlns:a16="http://schemas.microsoft.com/office/drawing/2014/main" id="{7669140D-75FB-6731-8117-F6E19A8623EC}"/>
                </a:ext>
              </a:extLst>
            </p:cNvPr>
            <p:cNvSpPr/>
            <p:nvPr/>
          </p:nvSpPr>
          <p:spPr>
            <a:xfrm>
              <a:off x="5433872" y="3415085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S493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45" name="Terminator 15">
              <a:extLst>
                <a:ext uri="{FF2B5EF4-FFF2-40B4-BE49-F238E27FC236}">
                  <a16:creationId xmlns:a16="http://schemas.microsoft.com/office/drawing/2014/main" id="{CB6FCF7D-6611-AB1A-5252-6A0FEB4A85F0}"/>
                </a:ext>
              </a:extLst>
            </p:cNvPr>
            <p:cNvSpPr/>
            <p:nvPr/>
          </p:nvSpPr>
          <p:spPr>
            <a:xfrm>
              <a:off x="7824068" y="4839210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K483</a:t>
              </a:r>
              <a:endParaRPr lang="en-US" sz="900" b="0" strike="noStrike" spc="-1">
                <a:latin typeface="Arial"/>
              </a:endParaRPr>
            </a:p>
          </p:txBody>
        </p:sp>
        <p:sp>
          <p:nvSpPr>
            <p:cNvPr id="46" name="Terminator 13">
              <a:extLst>
                <a:ext uri="{FF2B5EF4-FFF2-40B4-BE49-F238E27FC236}">
                  <a16:creationId xmlns:a16="http://schemas.microsoft.com/office/drawing/2014/main" id="{0C694BD8-E8B9-BA9F-8B88-B222287520D2}"/>
                </a:ext>
              </a:extLst>
            </p:cNvPr>
            <p:cNvSpPr/>
            <p:nvPr/>
          </p:nvSpPr>
          <p:spPr>
            <a:xfrm>
              <a:off x="5501802" y="5221855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T470</a:t>
              </a:r>
              <a:endParaRPr lang="en-US" sz="900" b="0" strike="noStrike" spc="-1" dirty="0">
                <a:latin typeface="Arial"/>
              </a:endParaRPr>
            </a:p>
          </p:txBody>
        </p:sp>
        <p:sp>
          <p:nvSpPr>
            <p:cNvPr id="47" name="Terminator 14">
              <a:extLst>
                <a:ext uri="{FF2B5EF4-FFF2-40B4-BE49-F238E27FC236}">
                  <a16:creationId xmlns:a16="http://schemas.microsoft.com/office/drawing/2014/main" id="{8894904B-EF82-B76D-353F-1EB6CAED8BD8}"/>
                </a:ext>
              </a:extLst>
            </p:cNvPr>
            <p:cNvSpPr/>
            <p:nvPr/>
          </p:nvSpPr>
          <p:spPr>
            <a:xfrm>
              <a:off x="5913963" y="6451826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Y488</a:t>
              </a:r>
              <a:endParaRPr lang="en-US" sz="900" b="0" strike="noStrike" spc="-1" dirty="0">
                <a:latin typeface="Arial"/>
              </a:endParaRPr>
            </a:p>
          </p:txBody>
        </p:sp>
        <p:sp>
          <p:nvSpPr>
            <p:cNvPr id="48" name="Terminator 12">
              <a:extLst>
                <a:ext uri="{FF2B5EF4-FFF2-40B4-BE49-F238E27FC236}">
                  <a16:creationId xmlns:a16="http://schemas.microsoft.com/office/drawing/2014/main" id="{FA2D8FFA-624C-2252-4162-15C782D640F9}"/>
                </a:ext>
              </a:extLst>
            </p:cNvPr>
            <p:cNvSpPr/>
            <p:nvPr/>
          </p:nvSpPr>
          <p:spPr>
            <a:xfrm>
              <a:off x="4831231" y="4120180"/>
              <a:ext cx="972720" cy="212040"/>
            </a:xfrm>
            <a:prstGeom prst="flowChartTerminator">
              <a:avLst/>
            </a:prstGeom>
            <a:solidFill>
              <a:srgbClr val="FFFF00">
                <a:alpha val="68000"/>
              </a:srgbClr>
            </a:solidFill>
            <a:ln w="25560">
              <a:solidFill>
                <a:srgbClr val="1D3155"/>
              </a:solidFill>
              <a:miter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150480" rIns="90000" bIns="150480" anchor="ctr">
              <a:no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900" b="0" strike="noStrike" spc="-1" dirty="0">
                  <a:solidFill>
                    <a:srgbClr val="000000"/>
                  </a:solidFill>
                  <a:latin typeface="Calibri"/>
                  <a:ea typeface="DejaVu Sans"/>
                </a:rPr>
                <a:t>Q492</a:t>
              </a:r>
              <a:endParaRPr lang="en-US" sz="900" b="0" strike="noStrike" spc="-1" dirty="0">
                <a:latin typeface="Arial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68D8F873-365D-5BA5-B22F-89292C266EB2}"/>
              </a:ext>
            </a:extLst>
          </p:cNvPr>
          <p:cNvSpPr/>
          <p:nvPr/>
        </p:nvSpPr>
        <p:spPr>
          <a:xfrm>
            <a:off x="0" y="0"/>
            <a:ext cx="6096000" cy="3429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E2FD65-611B-BBD1-98FA-B383100B254D}"/>
              </a:ext>
            </a:extLst>
          </p:cNvPr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7F4E98-54B1-62BB-8915-8807DA8B3AC9}"/>
              </a:ext>
            </a:extLst>
          </p:cNvPr>
          <p:cNvSpPr/>
          <p:nvPr/>
        </p:nvSpPr>
        <p:spPr>
          <a:xfrm>
            <a:off x="0" y="3429000"/>
            <a:ext cx="6096000" cy="3429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E396ED-8DE7-2BF1-C858-324CA4311F67}"/>
              </a:ext>
            </a:extLst>
          </p:cNvPr>
          <p:cNvSpPr/>
          <p:nvPr/>
        </p:nvSpPr>
        <p:spPr>
          <a:xfrm>
            <a:off x="6096000" y="3429000"/>
            <a:ext cx="6096000" cy="3429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8788C1F-50C8-17B5-4AD4-F9CEB7B94C1E}"/>
              </a:ext>
            </a:extLst>
          </p:cNvPr>
          <p:cNvSpPr txBox="1"/>
          <p:nvPr/>
        </p:nvSpPr>
        <p:spPr>
          <a:xfrm>
            <a:off x="5699088" y="3153134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F347EDA-4559-77DD-38ED-8CA6A88E3291}"/>
              </a:ext>
            </a:extLst>
          </p:cNvPr>
          <p:cNvSpPr txBox="1"/>
          <p:nvPr/>
        </p:nvSpPr>
        <p:spPr>
          <a:xfrm>
            <a:off x="11791232" y="3141704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7B62D85-5DCA-FF5A-6C9F-7AAE604171D0}"/>
              </a:ext>
            </a:extLst>
          </p:cNvPr>
          <p:cNvSpPr txBox="1"/>
          <p:nvPr/>
        </p:nvSpPr>
        <p:spPr>
          <a:xfrm>
            <a:off x="5699088" y="6575914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C6C38D2-E1DF-E927-BEF9-6E293F0F61EF}"/>
              </a:ext>
            </a:extLst>
          </p:cNvPr>
          <p:cNvSpPr txBox="1"/>
          <p:nvPr/>
        </p:nvSpPr>
        <p:spPr>
          <a:xfrm>
            <a:off x="11791232" y="6564484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2590511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2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71" name="Terminator 24"/>
          <p:cNvSpPr/>
          <p:nvPr/>
        </p:nvSpPr>
        <p:spPr>
          <a:xfrm>
            <a:off x="4734000" y="13582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T500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2" name="Terminator 22"/>
          <p:cNvSpPr/>
          <p:nvPr/>
        </p:nvSpPr>
        <p:spPr>
          <a:xfrm>
            <a:off x="2819160" y="16452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G502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3" name="Terminator 23"/>
          <p:cNvSpPr/>
          <p:nvPr/>
        </p:nvSpPr>
        <p:spPr>
          <a:xfrm>
            <a:off x="4486320" y="20635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R498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4" name="Terminator 21"/>
          <p:cNvSpPr/>
          <p:nvPr/>
        </p:nvSpPr>
        <p:spPr>
          <a:xfrm>
            <a:off x="2819160" y="22147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G496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5" name="Terminator 19"/>
          <p:cNvSpPr/>
          <p:nvPr/>
        </p:nvSpPr>
        <p:spPr>
          <a:xfrm>
            <a:off x="2500200" y="25840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Y495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6" name="Terminator 18"/>
          <p:cNvSpPr/>
          <p:nvPr/>
        </p:nvSpPr>
        <p:spPr>
          <a:xfrm>
            <a:off x="2092680" y="33228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S494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7" name="Terminator 20"/>
          <p:cNvSpPr/>
          <p:nvPr/>
        </p:nvSpPr>
        <p:spPr>
          <a:xfrm>
            <a:off x="4665600" y="287424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Y501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8" name="Terminator 16"/>
          <p:cNvSpPr/>
          <p:nvPr/>
        </p:nvSpPr>
        <p:spPr>
          <a:xfrm>
            <a:off x="1273680" y="64465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Y473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9" name="Terminator 17"/>
          <p:cNvSpPr/>
          <p:nvPr/>
        </p:nvSpPr>
        <p:spPr>
          <a:xfrm>
            <a:off x="3807720" y="58176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N487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80" name="Terminator 22"/>
          <p:cNvSpPr/>
          <p:nvPr/>
        </p:nvSpPr>
        <p:spPr>
          <a:xfrm>
            <a:off x="2092680" y="409248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S490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81" name="Terminator 23"/>
          <p:cNvSpPr/>
          <p:nvPr/>
        </p:nvSpPr>
        <p:spPr>
          <a:xfrm>
            <a:off x="3914280" y="539352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T27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82" name="Terminator 24"/>
          <p:cNvSpPr/>
          <p:nvPr/>
        </p:nvSpPr>
        <p:spPr>
          <a:xfrm>
            <a:off x="4486320" y="456336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K31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83" name="Terminator 25"/>
          <p:cNvSpPr/>
          <p:nvPr/>
        </p:nvSpPr>
        <p:spPr>
          <a:xfrm>
            <a:off x="4665600" y="389628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E35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84" name="TextBox 183"/>
          <p:cNvSpPr txBox="1"/>
          <p:nvPr/>
        </p:nvSpPr>
        <p:spPr>
          <a:xfrm>
            <a:off x="11430000" y="6484680"/>
            <a:ext cx="9144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1800" b="0" strike="noStrike" spc="-1">
                <a:latin typeface="Arial"/>
              </a:rPr>
              <a:t>     (A)</a:t>
            </a:r>
          </a:p>
        </p:txBody>
      </p:sp>
      <p:sp>
        <p:nvSpPr>
          <p:cNvPr id="185" name="Terminator 54"/>
          <p:cNvSpPr/>
          <p:nvPr/>
        </p:nvSpPr>
        <p:spPr>
          <a:xfrm>
            <a:off x="3657600" y="344592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H34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Picture 185"/>
          <p:cNvPicPr/>
          <p:nvPr/>
        </p:nvPicPr>
        <p:blipFill>
          <a:blip r:embed="rId2"/>
          <a:stretch/>
        </p:blipFill>
        <p:spPr>
          <a:xfrm>
            <a:off x="360" y="314280"/>
            <a:ext cx="12191760" cy="6543720"/>
          </a:xfrm>
          <a:prstGeom prst="rect">
            <a:avLst/>
          </a:prstGeom>
          <a:ln w="0">
            <a:noFill/>
          </a:ln>
        </p:spPr>
      </p:pic>
      <p:sp>
        <p:nvSpPr>
          <p:cNvPr id="187" name="Terminator 55"/>
          <p:cNvSpPr/>
          <p:nvPr/>
        </p:nvSpPr>
        <p:spPr>
          <a:xfrm>
            <a:off x="3429000" y="13885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K478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88" name="Terminator 57"/>
          <p:cNvSpPr/>
          <p:nvPr/>
        </p:nvSpPr>
        <p:spPr>
          <a:xfrm>
            <a:off x="2743200" y="27432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C487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89" name="Terminator 58"/>
          <p:cNvSpPr/>
          <p:nvPr/>
        </p:nvSpPr>
        <p:spPr>
          <a:xfrm>
            <a:off x="4572000" y="3217320"/>
            <a:ext cx="91440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H504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0" name="Terminator 59"/>
          <p:cNvSpPr/>
          <p:nvPr/>
        </p:nvSpPr>
        <p:spPr>
          <a:xfrm>
            <a:off x="2456640" y="41148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1" name="Terminator 60"/>
          <p:cNvSpPr/>
          <p:nvPr/>
        </p:nvSpPr>
        <p:spPr>
          <a:xfrm>
            <a:off x="2514600" y="45720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Y494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2" name="Terminator 61"/>
          <p:cNvSpPr/>
          <p:nvPr/>
        </p:nvSpPr>
        <p:spPr>
          <a:xfrm>
            <a:off x="3657600" y="50461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3" name="Terminator 62"/>
          <p:cNvSpPr/>
          <p:nvPr/>
        </p:nvSpPr>
        <p:spPr>
          <a:xfrm>
            <a:off x="2685240" y="57319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T499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4" name="Terminator 63"/>
          <p:cNvSpPr/>
          <p:nvPr/>
        </p:nvSpPr>
        <p:spPr>
          <a:xfrm>
            <a:off x="2456640" y="6420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H445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5" name="Terminator 64"/>
          <p:cNvSpPr/>
          <p:nvPr/>
        </p:nvSpPr>
        <p:spPr>
          <a:xfrm>
            <a:off x="2286000" y="344592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6" name="Terminator 65"/>
          <p:cNvSpPr/>
          <p:nvPr/>
        </p:nvSpPr>
        <p:spPr>
          <a:xfrm>
            <a:off x="3873960" y="395856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H34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7" name="TextBox 196"/>
          <p:cNvSpPr txBox="1"/>
          <p:nvPr/>
        </p:nvSpPr>
        <p:spPr>
          <a:xfrm>
            <a:off x="11658960" y="6484680"/>
            <a:ext cx="6858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1800" b="0" strike="noStrike" spc="-1">
                <a:latin typeface="Arial"/>
              </a:rPr>
              <a:t>(B)</a:t>
            </a:r>
          </a:p>
        </p:txBody>
      </p:sp>
      <p:sp>
        <p:nvSpPr>
          <p:cNvPr id="198" name="Terminator 56"/>
          <p:cNvSpPr/>
          <p:nvPr/>
        </p:nvSpPr>
        <p:spPr>
          <a:xfrm>
            <a:off x="4800600" y="23029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N486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9" name="Terminator 26"/>
          <p:cNvSpPr/>
          <p:nvPr/>
        </p:nvSpPr>
        <p:spPr>
          <a:xfrm>
            <a:off x="4114800" y="45889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H504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4" descr="A close-up of a blue and purple object&#10;&#10;Description automatically generated"/>
          <p:cNvPicPr/>
          <p:nvPr/>
        </p:nvPicPr>
        <p:blipFill>
          <a:blip r:embed="rId2"/>
          <a:stretch/>
        </p:blipFill>
        <p:spPr>
          <a:xfrm>
            <a:off x="0" y="0"/>
            <a:ext cx="11726640" cy="6857640"/>
          </a:xfrm>
          <a:prstGeom prst="rect">
            <a:avLst/>
          </a:prstGeom>
          <a:ln w="0">
            <a:noFill/>
          </a:ln>
        </p:spPr>
      </p:pic>
      <p:sp>
        <p:nvSpPr>
          <p:cNvPr id="201" name="Terminator 38"/>
          <p:cNvSpPr/>
          <p:nvPr/>
        </p:nvSpPr>
        <p:spPr>
          <a:xfrm>
            <a:off x="2206080" y="13860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2" name="Terminator 35"/>
          <p:cNvSpPr/>
          <p:nvPr/>
        </p:nvSpPr>
        <p:spPr>
          <a:xfrm>
            <a:off x="3713760" y="18453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3" name="Terminator 36"/>
          <p:cNvSpPr/>
          <p:nvPr/>
        </p:nvSpPr>
        <p:spPr>
          <a:xfrm>
            <a:off x="1719720" y="277164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H504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4" name="Terminator 36"/>
          <p:cNvSpPr/>
          <p:nvPr/>
        </p:nvSpPr>
        <p:spPr>
          <a:xfrm>
            <a:off x="1800360" y="3216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Y494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5" name="Terminator 41"/>
          <p:cNvSpPr/>
          <p:nvPr/>
        </p:nvSpPr>
        <p:spPr>
          <a:xfrm>
            <a:off x="3485520" y="29836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6" name="Terminator 42"/>
          <p:cNvSpPr/>
          <p:nvPr/>
        </p:nvSpPr>
        <p:spPr>
          <a:xfrm>
            <a:off x="2206080" y="38952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Q492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7" name="Terminator 42"/>
          <p:cNvSpPr/>
          <p:nvPr/>
        </p:nvSpPr>
        <p:spPr>
          <a:xfrm>
            <a:off x="3914640" y="40582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L491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8" name="Terminator 42"/>
          <p:cNvSpPr/>
          <p:nvPr/>
        </p:nvSpPr>
        <p:spPr>
          <a:xfrm>
            <a:off x="6628680" y="59446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K478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9" name="Terminator 42"/>
          <p:cNvSpPr/>
          <p:nvPr/>
        </p:nvSpPr>
        <p:spPr>
          <a:xfrm>
            <a:off x="3971880" y="436788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L39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0" name="Terminator 42"/>
          <p:cNvSpPr/>
          <p:nvPr/>
        </p:nvSpPr>
        <p:spPr>
          <a:xfrm>
            <a:off x="4222440" y="331956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F72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1" name="Terminator 42"/>
          <p:cNvSpPr/>
          <p:nvPr/>
        </p:nvSpPr>
        <p:spPr>
          <a:xfrm>
            <a:off x="2286720" y="486792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L455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2" name="TextBox 211"/>
          <p:cNvSpPr txBox="1"/>
          <p:nvPr/>
        </p:nvSpPr>
        <p:spPr>
          <a:xfrm>
            <a:off x="11726640" y="6484320"/>
            <a:ext cx="6858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1800" b="0" strike="noStrike" spc="-1">
                <a:latin typeface="Arial"/>
              </a:rPr>
              <a:t> (C)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7" descr="A close-up of a blue and green structure&#10;&#10;Description automatically generated"/>
          <p:cNvPicPr/>
          <p:nvPr/>
        </p:nvPicPr>
        <p:blipFill>
          <a:blip r:embed="rId2"/>
          <a:stretch/>
        </p:blipFill>
        <p:spPr>
          <a:xfrm>
            <a:off x="-54000" y="0"/>
            <a:ext cx="11982240" cy="6857640"/>
          </a:xfrm>
          <a:prstGeom prst="rect">
            <a:avLst/>
          </a:prstGeom>
          <a:ln w="0">
            <a:noFill/>
          </a:ln>
        </p:spPr>
      </p:pic>
      <p:sp>
        <p:nvSpPr>
          <p:cNvPr id="214" name="Terminator 51"/>
          <p:cNvSpPr/>
          <p:nvPr/>
        </p:nvSpPr>
        <p:spPr>
          <a:xfrm>
            <a:off x="4107600" y="25704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5" name="Terminator 50"/>
          <p:cNvSpPr/>
          <p:nvPr/>
        </p:nvSpPr>
        <p:spPr>
          <a:xfrm>
            <a:off x="3778920" y="10350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6" name="Terminator 52"/>
          <p:cNvSpPr/>
          <p:nvPr/>
        </p:nvSpPr>
        <p:spPr>
          <a:xfrm>
            <a:off x="2107440" y="8323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S446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7" name="Terminator 49"/>
          <p:cNvSpPr/>
          <p:nvPr/>
        </p:nvSpPr>
        <p:spPr>
          <a:xfrm>
            <a:off x="3226680" y="1524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Y500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8" name="Terminator 48"/>
          <p:cNvSpPr/>
          <p:nvPr/>
        </p:nvSpPr>
        <p:spPr>
          <a:xfrm>
            <a:off x="1621080" y="21697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Y494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9" name="Terminator 47"/>
          <p:cNvSpPr/>
          <p:nvPr/>
        </p:nvSpPr>
        <p:spPr>
          <a:xfrm>
            <a:off x="1763280" y="30384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L491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0" name="Terminator 46"/>
          <p:cNvSpPr/>
          <p:nvPr/>
        </p:nvSpPr>
        <p:spPr>
          <a:xfrm>
            <a:off x="4012920" y="3216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1" name="Terminator 45"/>
          <p:cNvSpPr/>
          <p:nvPr/>
        </p:nvSpPr>
        <p:spPr>
          <a:xfrm>
            <a:off x="5445360" y="57006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K478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2" name="Terminator 45"/>
          <p:cNvSpPr/>
          <p:nvPr/>
        </p:nvSpPr>
        <p:spPr>
          <a:xfrm>
            <a:off x="1507320" y="382824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S455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3" name="Terminator 45"/>
          <p:cNvSpPr/>
          <p:nvPr/>
        </p:nvSpPr>
        <p:spPr>
          <a:xfrm>
            <a:off x="3890520" y="399456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K68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4" name="Terminator 45"/>
          <p:cNvSpPr/>
          <p:nvPr/>
        </p:nvSpPr>
        <p:spPr>
          <a:xfrm>
            <a:off x="3890520" y="348948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F72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5" name="Terminator 45"/>
          <p:cNvSpPr/>
          <p:nvPr/>
        </p:nvSpPr>
        <p:spPr>
          <a:xfrm>
            <a:off x="4012920" y="372240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49760" rIns="90000" bIns="14976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L39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6" name="TextBox 225"/>
          <p:cNvSpPr txBox="1"/>
          <p:nvPr/>
        </p:nvSpPr>
        <p:spPr>
          <a:xfrm>
            <a:off x="11658600" y="6484320"/>
            <a:ext cx="6858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1800" b="0" strike="noStrike" spc="-1">
                <a:latin typeface="Arial"/>
              </a:rPr>
              <a:t>(D)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228</Words>
  <Application>Microsoft Office PowerPoint</Application>
  <PresentationFormat>Widescreen</PresentationFormat>
  <Paragraphs>181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7xd2 BA.2.86 (jn.1 is after this)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Shirish Yasa</dc:creator>
  <cp:lastModifiedBy>Colby Ford</cp:lastModifiedBy>
  <cp:revision>4</cp:revision>
  <dcterms:created xsi:type="dcterms:W3CDTF">2024-01-28T19:19:56Z</dcterms:created>
  <dcterms:modified xsi:type="dcterms:W3CDTF">2024-05-29T01:23:26Z</dcterms:modified>
</cp:coreProperties>
</file>

<file path=docProps/thumbnail.jpeg>
</file>